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  <p:sldId id="256" r:id="rId7"/>
    <p:sldId id="258" r:id="rId8"/>
    <p:sldId id="257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6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5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1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47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04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23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6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5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9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8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0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B47B9AA-11C3-4D1E-8EDC-A82F6F531BB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B15FF5A-CD4D-4463-AC63-0AE7A9D5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28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temnick@csusm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CSUSM Corporation</a:t>
            </a:r>
          </a:p>
        </p:txBody>
      </p:sp>
    </p:spTree>
    <p:extLst>
      <p:ext uri="{BB962C8B-B14F-4D97-AF65-F5344CB8AC3E}">
        <p14:creationId xmlns:p14="http://schemas.microsoft.com/office/powerpoint/2010/main" val="24905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30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information are we looking for?</a:t>
            </a:r>
          </a:p>
          <a:p>
            <a:r>
              <a:rPr lang="en-US" dirty="0" smtClean="0"/>
              <a:t>New Grants</a:t>
            </a:r>
          </a:p>
          <a:p>
            <a:r>
              <a:rPr lang="en-US" dirty="0" smtClean="0"/>
              <a:t>Research Topics</a:t>
            </a:r>
          </a:p>
          <a:p>
            <a:r>
              <a:rPr lang="en-US" dirty="0" smtClean="0"/>
              <a:t>Awards, Recognition, Accolades</a:t>
            </a:r>
          </a:p>
          <a:p>
            <a:r>
              <a:rPr lang="en-US" dirty="0" smtClean="0"/>
              <a:t>Discoveries</a:t>
            </a:r>
          </a:p>
          <a:p>
            <a:pPr marL="0" indent="0">
              <a:buNone/>
            </a:pPr>
            <a:r>
              <a:rPr lang="en-US" dirty="0" smtClean="0"/>
              <a:t>Where will it be shared?</a:t>
            </a:r>
          </a:p>
          <a:p>
            <a:r>
              <a:rPr lang="en-US" dirty="0" smtClean="0"/>
              <a:t>CSUSM Corporation social media</a:t>
            </a:r>
          </a:p>
          <a:p>
            <a:r>
              <a:rPr lang="en-US" dirty="0" smtClean="0"/>
              <a:t>CSUSM Corporation Website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Email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jtemnick@csusm.edu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Gift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CSUSM Corporation</a:t>
            </a:r>
          </a:p>
        </p:txBody>
      </p:sp>
    </p:spTree>
    <p:extLst>
      <p:ext uri="{BB962C8B-B14F-4D97-AF65-F5344CB8AC3E}">
        <p14:creationId xmlns:p14="http://schemas.microsoft.com/office/powerpoint/2010/main" val="6918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30450"/>
          </a:xfrm>
        </p:spPr>
        <p:txBody>
          <a:bodyPr/>
          <a:lstStyle/>
          <a:p>
            <a:r>
              <a:rPr lang="en-US" dirty="0" smtClean="0"/>
              <a:t>Storing electronic gift cards</a:t>
            </a:r>
          </a:p>
          <a:p>
            <a:r>
              <a:rPr lang="en-US" dirty="0" smtClean="0"/>
              <a:t>Revised Exemption process</a:t>
            </a:r>
          </a:p>
          <a:p>
            <a:r>
              <a:rPr lang="en-US" dirty="0" smtClean="0"/>
              <a:t>Added a chart to the procedures detailing the approvers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Reminders</a:t>
            </a:r>
          </a:p>
          <a:p>
            <a:r>
              <a:rPr lang="en-US" dirty="0" smtClean="0"/>
              <a:t>Employee and Student recipients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3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71737"/>
          </a:xfrm>
        </p:spPr>
        <p:txBody>
          <a:bodyPr/>
          <a:lstStyle/>
          <a:p>
            <a:r>
              <a:rPr lang="en-US" dirty="0" smtClean="0"/>
              <a:t>Details are filled out in Microsoft Forms</a:t>
            </a:r>
          </a:p>
          <a:p>
            <a:pPr lvl="1"/>
            <a:r>
              <a:rPr lang="en-US" dirty="0" smtClean="0"/>
              <a:t>Important things to remember about the form</a:t>
            </a:r>
          </a:p>
          <a:p>
            <a:pPr lvl="2"/>
            <a:r>
              <a:rPr lang="en-US" dirty="0" smtClean="0"/>
              <a:t>Purpose and Mission</a:t>
            </a:r>
          </a:p>
          <a:p>
            <a:pPr lvl="2"/>
            <a:r>
              <a:rPr lang="en-US" dirty="0" smtClean="0"/>
              <a:t>IRB </a:t>
            </a:r>
          </a:p>
          <a:p>
            <a:pPr lvl="2"/>
            <a:r>
              <a:rPr lang="en-US" dirty="0" err="1" smtClean="0"/>
              <a:t>Chartfield</a:t>
            </a:r>
            <a:endParaRPr lang="en-US" dirty="0" smtClean="0"/>
          </a:p>
          <a:p>
            <a:pPr lvl="2"/>
            <a:r>
              <a:rPr lang="en-US" dirty="0" smtClean="0"/>
              <a:t>Approvers (Supervisor v. Fiscal Authority)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Signatures/Approvals are completed in Adobe Sign</a:t>
            </a:r>
          </a:p>
          <a:p>
            <a:pPr lvl="1"/>
            <a:r>
              <a:rPr lang="en-US" dirty="0" smtClean="0"/>
              <a:t>Once filled out in Microsoft Forms – Requesters will get an email prompting them to attach documents and begin the routing process</a:t>
            </a:r>
          </a:p>
          <a:p>
            <a:pPr lvl="1"/>
            <a:r>
              <a:rPr lang="en-US" dirty="0" smtClean="0"/>
              <a:t>Anyone can attach document </a:t>
            </a:r>
          </a:p>
          <a:p>
            <a:pPr lvl="1"/>
            <a:r>
              <a:rPr lang="en-US" dirty="0" smtClean="0"/>
              <a:t>Requesters can check the status of their request in Adobe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60" y="315698"/>
            <a:ext cx="10515600" cy="2291578"/>
          </a:xfrm>
        </p:spPr>
        <p:txBody>
          <a:bodyPr>
            <a:normAutofit/>
          </a:bodyPr>
          <a:lstStyle/>
          <a:p>
            <a:r>
              <a:rPr lang="en-US" dirty="0" smtClean="0"/>
              <a:t>Distribution</a:t>
            </a:r>
            <a:br>
              <a:rPr lang="en-US" dirty="0" smtClean="0"/>
            </a:br>
            <a:r>
              <a:rPr lang="en-US" dirty="0" smtClean="0"/>
              <a:t>Log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642" t="20326" r="18947"/>
          <a:stretch/>
        </p:blipFill>
        <p:spPr>
          <a:xfrm>
            <a:off x="3892378" y="682574"/>
            <a:ext cx="7858898" cy="586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471305466F242A8DBEF6BA9B548E8" ma:contentTypeVersion="13" ma:contentTypeDescription="Create a new document." ma:contentTypeScope="" ma:versionID="cc4751fcb1cf01392333ac5d1474def9">
  <xsd:schema xmlns:xsd="http://www.w3.org/2001/XMLSchema" xmlns:xs="http://www.w3.org/2001/XMLSchema" xmlns:p="http://schemas.microsoft.com/office/2006/metadata/properties" xmlns:ns3="485aba43-706f-4fcf-83c1-5e768c0ec7ee" xmlns:ns4="6628ca3f-7ca0-4c8f-85b6-18a4413a1621" targetNamespace="http://schemas.microsoft.com/office/2006/metadata/properties" ma:root="true" ma:fieldsID="4e2af56cbb611327dc661556e4ffc262" ns3:_="" ns4:_="">
    <xsd:import namespace="485aba43-706f-4fcf-83c1-5e768c0ec7ee"/>
    <xsd:import namespace="6628ca3f-7ca0-4c8f-85b6-18a4413a16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aba43-706f-4fcf-83c1-5e768c0ec7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8ca3f-7ca0-4c8f-85b6-18a4413a1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5A0D3E-1663-4DEC-AE0A-4E32B9116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5aba43-706f-4fcf-83c1-5e768c0ec7ee"/>
    <ds:schemaRef ds:uri="6628ca3f-7ca0-4c8f-85b6-18a4413a16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058A2-C9DD-4C63-86F2-DAD275B377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D43C3-6B8F-43D9-BD36-E6E45D0005DB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85aba43-706f-4fcf-83c1-5e768c0ec7ee"/>
    <ds:schemaRef ds:uri="6628ca3f-7ca0-4c8f-85b6-18a4413a162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262</TotalTime>
  <Words>139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Marketing</vt:lpstr>
      <vt:lpstr>Information Gathering</vt:lpstr>
      <vt:lpstr>Gift Cards</vt:lpstr>
      <vt:lpstr>Process Updates</vt:lpstr>
      <vt:lpstr>Form Information</vt:lpstr>
      <vt:lpstr>Distribution Log</vt:lpstr>
    </vt:vector>
  </TitlesOfParts>
  <Company>CSU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Cards</dc:title>
  <dc:creator>Janelle Temnick</dc:creator>
  <cp:lastModifiedBy>Janelle Temnick</cp:lastModifiedBy>
  <cp:revision>10</cp:revision>
  <dcterms:created xsi:type="dcterms:W3CDTF">2020-10-30T15:42:51Z</dcterms:created>
  <dcterms:modified xsi:type="dcterms:W3CDTF">2020-10-30T20:05:17Z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0x010100D0B471305466F242A8DBEF6BA9B548E8</vt:lpwstr>
  </property>
</Properties>
</file>