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700405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-10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  <a:srgbClr val="0000FF"/>
    <a:srgbClr val="9900FF"/>
    <a:srgbClr val="FFFFFF"/>
    <a:srgbClr val="A29E00"/>
    <a:srgbClr val="00CC66"/>
    <a:srgbClr val="4300CC"/>
    <a:srgbClr val="4362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8" d="100"/>
          <a:sy n="18" d="100"/>
        </p:scale>
        <p:origin x="-560" y="-168"/>
      </p:cViewPr>
      <p:guideLst>
        <p:guide orient="horz" pos="13295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5959B705-ACE6-654D-9A06-B94140E11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95338" y="696913"/>
            <a:ext cx="5414962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71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2E91B5AB-05E3-F54B-96EE-1E3C4D1B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7680325"/>
            <a:ext cx="46085125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317625"/>
            <a:ext cx="11520488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317625"/>
            <a:ext cx="34412237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7680325"/>
            <a:ext cx="46085125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7680325"/>
            <a:ext cx="22966362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7680325"/>
            <a:ext cx="22966363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4362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8925500" y="7086600"/>
            <a:ext cx="11196638" cy="24909463"/>
          </a:xfrm>
          <a:prstGeom prst="rect">
            <a:avLst/>
          </a:prstGeom>
          <a:solidFill>
            <a:srgbClr val="FFFFFF"/>
          </a:solidFill>
          <a:ln w="1270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b="0">
              <a:latin typeface="Verdana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065213" y="7083425"/>
            <a:ext cx="11196637" cy="24909463"/>
          </a:xfrm>
          <a:prstGeom prst="rect">
            <a:avLst/>
          </a:prstGeom>
          <a:solidFill>
            <a:srgbClr val="FFFFFF"/>
          </a:solidFill>
          <a:ln w="1270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b="0">
              <a:latin typeface="Verdana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3335000" y="7083425"/>
            <a:ext cx="24528463" cy="24909463"/>
          </a:xfrm>
          <a:prstGeom prst="rect">
            <a:avLst/>
          </a:prstGeom>
          <a:solidFill>
            <a:srgbClr val="FFFFFF"/>
          </a:solidFill>
          <a:ln w="1270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sz="4800" b="0">
              <a:solidFill>
                <a:schemeClr val="accent2"/>
              </a:solidFill>
              <a:latin typeface="Helvetica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065213" y="912813"/>
            <a:ext cx="48896587" cy="5256212"/>
          </a:xfrm>
          <a:prstGeom prst="rect">
            <a:avLst/>
          </a:prstGeom>
          <a:solidFill>
            <a:srgbClr val="FFFFFF"/>
          </a:solidFill>
          <a:ln w="1270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b="0">
              <a:latin typeface="Helvetica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3581400" y="1600200"/>
            <a:ext cx="44043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endParaRPr lang="en-US" altLang="en-US" sz="4800" b="0">
              <a:latin typeface="Helvetica" charset="0"/>
            </a:endParaRPr>
          </a:p>
        </p:txBody>
      </p:sp>
      <p:pic>
        <p:nvPicPr>
          <p:cNvPr id="2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244600" y="1158875"/>
            <a:ext cx="78232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3916600" y="1165225"/>
            <a:ext cx="57785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</a:defRPr>
      </a:lvl6pPr>
      <a:lvl7pPr marL="9144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</a:defRPr>
      </a:lvl7pPr>
      <a:lvl8pPr marL="13716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</a:defRPr>
      </a:lvl8pPr>
      <a:lvl9pPr marL="18288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charset="0"/>
        </a:defRPr>
      </a:lvl9pPr>
    </p:titleStyle>
    <p:bodyStyle>
      <a:lvl1pPr marL="1724025" indent="-1724025" algn="l" defTabSz="4597400" rtl="0" eaLnBrk="0" fontAlgn="base" hangingPunct="0">
        <a:spcBef>
          <a:spcPct val="20000"/>
        </a:spcBef>
        <a:spcAft>
          <a:spcPct val="0"/>
        </a:spcAft>
        <a:buChar char="•"/>
        <a:defRPr sz="16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735388" indent="-1436688" algn="l" defTabSz="4597400" rtl="0" eaLnBrk="0" fontAlgn="base" hangingPunct="0">
        <a:spcBef>
          <a:spcPct val="20000"/>
        </a:spcBef>
        <a:spcAft>
          <a:spcPct val="0"/>
        </a:spcAft>
        <a:buChar char="–"/>
        <a:defRPr sz="14100">
          <a:solidFill>
            <a:schemeClr val="tx1"/>
          </a:solidFill>
          <a:latin typeface="+mn-lt"/>
          <a:ea typeface="ＭＳ Ｐゴシック" charset="-128"/>
        </a:defRPr>
      </a:lvl2pPr>
      <a:lvl3pPr marL="5748338" indent="-1150938" algn="l" defTabSz="4597400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  <a:ea typeface="ＭＳ Ｐゴシック" charset="-128"/>
        </a:defRPr>
      </a:lvl3pPr>
      <a:lvl4pPr marL="8047038" indent="-1149350" algn="l" defTabSz="4597400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  <a:ea typeface="ＭＳ Ｐゴシック" charset="-128"/>
        </a:defRPr>
      </a:lvl4pPr>
      <a:lvl5pPr marL="10345738" indent="-1149350" algn="l" defTabSz="4597400" rtl="0" eaLnBrk="0" fontAlgn="base" hangingPunct="0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  <a:ea typeface="ＭＳ Ｐゴシック" charset="-128"/>
        </a:defRPr>
      </a:lvl5pPr>
      <a:lvl6pPr marL="108029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  <a:ea typeface="ＭＳ Ｐゴシック" charset="-128"/>
        </a:defRPr>
      </a:lvl6pPr>
      <a:lvl7pPr marL="112601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  <a:ea typeface="ＭＳ Ｐゴシック" charset="-128"/>
        </a:defRPr>
      </a:lvl7pPr>
      <a:lvl8pPr marL="117173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  <a:ea typeface="ＭＳ Ｐゴシック" charset="-128"/>
        </a:defRPr>
      </a:lvl8pPr>
      <a:lvl9pPr marL="121745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4362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Line 12155"/>
          <p:cNvSpPr>
            <a:spLocks noChangeShapeType="1"/>
          </p:cNvSpPr>
          <p:nvPr/>
        </p:nvSpPr>
        <p:spPr bwMode="auto">
          <a:xfrm>
            <a:off x="31921450" y="33251775"/>
            <a:ext cx="52863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Line 12156"/>
          <p:cNvSpPr>
            <a:spLocks noChangeShapeType="1"/>
          </p:cNvSpPr>
          <p:nvPr/>
        </p:nvSpPr>
        <p:spPr bwMode="auto">
          <a:xfrm>
            <a:off x="31921450" y="28133675"/>
            <a:ext cx="0" cy="51181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Line 12157"/>
          <p:cNvSpPr>
            <a:spLocks noChangeShapeType="1"/>
          </p:cNvSpPr>
          <p:nvPr/>
        </p:nvSpPr>
        <p:spPr bwMode="auto">
          <a:xfrm>
            <a:off x="37207825" y="28133675"/>
            <a:ext cx="0" cy="51181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 bwMode="auto">
          <a:xfrm>
            <a:off x="1371600" y="1143000"/>
            <a:ext cx="48387000" cy="48006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4362AF"/>
      </a:lt1>
      <a:dk2>
        <a:srgbClr val="FFFF00"/>
      </a:dk2>
      <a:lt2>
        <a:srgbClr val="000000"/>
      </a:lt2>
      <a:accent1>
        <a:srgbClr val="FF9900"/>
      </a:accent1>
      <a:accent2>
        <a:srgbClr val="00FFFF"/>
      </a:accent2>
      <a:accent3>
        <a:srgbClr val="B0B7D4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ＭＳ Ｐゴシック</vt:lpstr>
      <vt:lpstr>Arial</vt:lpstr>
      <vt:lpstr>Verdana</vt:lpstr>
      <vt:lpstr>Helvetica</vt:lpstr>
      <vt:lpstr>Microsoft Sans Serif</vt:lpstr>
      <vt:lpstr>Wingdings</vt:lpstr>
      <vt:lpstr>Default Design</vt:lpstr>
      <vt:lpstr>Slide 1</vt:lpstr>
    </vt:vector>
  </TitlesOfParts>
  <Company>U.C.S.D. Psy.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V.S. Ramachandran</dc:creator>
  <cp:lastModifiedBy>Evan Raiewski</cp:lastModifiedBy>
  <cp:revision>190</cp:revision>
  <cp:lastPrinted>2005-06-01T23:03:40Z</cp:lastPrinted>
  <dcterms:created xsi:type="dcterms:W3CDTF">2016-04-10T20:41:41Z</dcterms:created>
  <dcterms:modified xsi:type="dcterms:W3CDTF">2016-04-10T20:44:32Z</dcterms:modified>
</cp:coreProperties>
</file>