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42" r:id="rId5"/>
    <p:sldId id="359" r:id="rId6"/>
    <p:sldId id="365" r:id="rId7"/>
    <p:sldId id="373" r:id="rId8"/>
    <p:sldId id="375" r:id="rId9"/>
    <p:sldId id="382" r:id="rId10"/>
    <p:sldId id="383" r:id="rId11"/>
    <p:sldId id="385" r:id="rId12"/>
    <p:sldId id="378" r:id="rId13"/>
    <p:sldId id="386" r:id="rId14"/>
    <p:sldId id="3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FBFE"/>
    <a:srgbClr val="000000"/>
    <a:srgbClr val="FFFFFF"/>
    <a:srgbClr val="05202E"/>
    <a:srgbClr val="051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244216-6AD2-4517-91AB-014D3BB612A6}" v="7" dt="2024-03-27T00:29:59.086"/>
  </p1510:revLst>
</p1510:revInfo>
</file>

<file path=ppt/tableStyles.xml><?xml version="1.0" encoding="utf-8"?>
<a:tblStyleLst xmlns:a="http://schemas.openxmlformats.org/drawingml/2006/main" def="{10A1B5D5-9B99-4C35-A422-299274C8766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388" autoAdjust="0"/>
  </p:normalViewPr>
  <p:slideViewPr>
    <p:cSldViewPr snapToGrid="0" snapToObjects="1" showGuides="1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 Bates" userId="ef96a0be-d572-4096-9fed-31cebaf74b30" providerId="ADAL" clId="{9D244216-6AD2-4517-91AB-014D3BB612A6}"/>
    <pc:docChg chg="undo custSel addSld delSld modSld sldOrd">
      <pc:chgData name="Kristin Bates" userId="ef96a0be-d572-4096-9fed-31cebaf74b30" providerId="ADAL" clId="{9D244216-6AD2-4517-91AB-014D3BB612A6}" dt="2024-03-27T00:31:09.357" v="1708" actId="5793"/>
      <pc:docMkLst>
        <pc:docMk/>
      </pc:docMkLst>
      <pc:sldChg chg="modSp mod">
        <pc:chgData name="Kristin Bates" userId="ef96a0be-d572-4096-9fed-31cebaf74b30" providerId="ADAL" clId="{9D244216-6AD2-4517-91AB-014D3BB612A6}" dt="2024-03-26T01:03:57.780" v="560" actId="20577"/>
        <pc:sldMkLst>
          <pc:docMk/>
          <pc:sldMk cId="1460159330" sldId="359"/>
        </pc:sldMkLst>
        <pc:spChg chg="mod">
          <ac:chgData name="Kristin Bates" userId="ef96a0be-d572-4096-9fed-31cebaf74b30" providerId="ADAL" clId="{9D244216-6AD2-4517-91AB-014D3BB612A6}" dt="2024-03-26T01:03:57.780" v="560" actId="20577"/>
          <ac:spMkLst>
            <pc:docMk/>
            <pc:sldMk cId="1460159330" sldId="359"/>
            <ac:spMk id="31" creationId="{F1239C0E-3F39-787D-0FC3-6B7C9BA37E8F}"/>
          </ac:spMkLst>
        </pc:spChg>
      </pc:sldChg>
      <pc:sldChg chg="modSp mod ord">
        <pc:chgData name="Kristin Bates" userId="ef96a0be-d572-4096-9fed-31cebaf74b30" providerId="ADAL" clId="{9D244216-6AD2-4517-91AB-014D3BB612A6}" dt="2024-03-26T01:15:32.925" v="648" actId="20577"/>
        <pc:sldMkLst>
          <pc:docMk/>
          <pc:sldMk cId="1330733909" sldId="365"/>
        </pc:sldMkLst>
        <pc:spChg chg="mod">
          <ac:chgData name="Kristin Bates" userId="ef96a0be-d572-4096-9fed-31cebaf74b30" providerId="ADAL" clId="{9D244216-6AD2-4517-91AB-014D3BB612A6}" dt="2024-03-26T01:15:32.925" v="648" actId="20577"/>
          <ac:spMkLst>
            <pc:docMk/>
            <pc:sldMk cId="1330733909" sldId="365"/>
            <ac:spMk id="6" creationId="{C15774B0-D971-67D7-27EB-FDB82B3A58CD}"/>
          </ac:spMkLst>
        </pc:spChg>
        <pc:spChg chg="mod">
          <ac:chgData name="Kristin Bates" userId="ef96a0be-d572-4096-9fed-31cebaf74b30" providerId="ADAL" clId="{9D244216-6AD2-4517-91AB-014D3BB612A6}" dt="2024-03-26T01:05:32.842" v="608" actId="20577"/>
          <ac:spMkLst>
            <pc:docMk/>
            <pc:sldMk cId="1330733909" sldId="365"/>
            <ac:spMk id="9" creationId="{0FD6A3FE-1BF6-4C1A-0553-EBD497A69F2D}"/>
          </ac:spMkLst>
        </pc:spChg>
      </pc:sldChg>
      <pc:sldChg chg="modSp mod">
        <pc:chgData name="Kristin Bates" userId="ef96a0be-d572-4096-9fed-31cebaf74b30" providerId="ADAL" clId="{9D244216-6AD2-4517-91AB-014D3BB612A6}" dt="2024-03-26T01:35:43.466" v="948" actId="20577"/>
        <pc:sldMkLst>
          <pc:docMk/>
          <pc:sldMk cId="2395464980" sldId="372"/>
        </pc:sldMkLst>
        <pc:spChg chg="mod">
          <ac:chgData name="Kristin Bates" userId="ef96a0be-d572-4096-9fed-31cebaf74b30" providerId="ADAL" clId="{9D244216-6AD2-4517-91AB-014D3BB612A6}" dt="2024-03-26T01:35:43.466" v="948" actId="20577"/>
          <ac:spMkLst>
            <pc:docMk/>
            <pc:sldMk cId="2395464980" sldId="372"/>
            <ac:spMk id="14" creationId="{AE5F2E56-9F77-E1C2-EC04-EA959822CA61}"/>
          </ac:spMkLst>
        </pc:spChg>
      </pc:sldChg>
      <pc:sldChg chg="modSp mod">
        <pc:chgData name="Kristin Bates" userId="ef96a0be-d572-4096-9fed-31cebaf74b30" providerId="ADAL" clId="{9D244216-6AD2-4517-91AB-014D3BB612A6}" dt="2024-03-27T00:31:09.357" v="1708" actId="5793"/>
        <pc:sldMkLst>
          <pc:docMk/>
          <pc:sldMk cId="1397193754" sldId="373"/>
        </pc:sldMkLst>
        <pc:spChg chg="mod">
          <ac:chgData name="Kristin Bates" userId="ef96a0be-d572-4096-9fed-31cebaf74b30" providerId="ADAL" clId="{9D244216-6AD2-4517-91AB-014D3BB612A6}" dt="2024-03-27T00:31:09.357" v="1708" actId="5793"/>
          <ac:spMkLst>
            <pc:docMk/>
            <pc:sldMk cId="1397193754" sldId="373"/>
            <ac:spMk id="4" creationId="{260D053B-A40A-3228-B6D5-3371B9EE2E56}"/>
          </ac:spMkLst>
        </pc:spChg>
      </pc:sldChg>
      <pc:sldChg chg="del">
        <pc:chgData name="Kristin Bates" userId="ef96a0be-d572-4096-9fed-31cebaf74b30" providerId="ADAL" clId="{9D244216-6AD2-4517-91AB-014D3BB612A6}" dt="2024-03-26T01:30:18.850" v="713" actId="47"/>
        <pc:sldMkLst>
          <pc:docMk/>
          <pc:sldMk cId="598144966" sldId="374"/>
        </pc:sldMkLst>
      </pc:sldChg>
      <pc:sldChg chg="modSp mod">
        <pc:chgData name="Kristin Bates" userId="ef96a0be-d572-4096-9fed-31cebaf74b30" providerId="ADAL" clId="{9D244216-6AD2-4517-91AB-014D3BB612A6}" dt="2024-03-26T01:29:32.512" v="712" actId="14100"/>
        <pc:sldMkLst>
          <pc:docMk/>
          <pc:sldMk cId="1962637282" sldId="375"/>
        </pc:sldMkLst>
        <pc:spChg chg="mod">
          <ac:chgData name="Kristin Bates" userId="ef96a0be-d572-4096-9fed-31cebaf74b30" providerId="ADAL" clId="{9D244216-6AD2-4517-91AB-014D3BB612A6}" dt="2024-03-26T01:29:32.512" v="712" actId="14100"/>
          <ac:spMkLst>
            <pc:docMk/>
            <pc:sldMk cId="1962637282" sldId="375"/>
            <ac:spMk id="2" creationId="{D9F60903-003B-273E-3584-5312F76C3EF3}"/>
          </ac:spMkLst>
        </pc:spChg>
        <pc:spChg chg="mod">
          <ac:chgData name="Kristin Bates" userId="ef96a0be-d572-4096-9fed-31cebaf74b30" providerId="ADAL" clId="{9D244216-6AD2-4517-91AB-014D3BB612A6}" dt="2024-03-26T01:28:03.167" v="706" actId="20577"/>
          <ac:spMkLst>
            <pc:docMk/>
            <pc:sldMk cId="1962637282" sldId="375"/>
            <ac:spMk id="4" creationId="{74160DFF-2E7E-7A22-819A-C011020DFF01}"/>
          </ac:spMkLst>
        </pc:spChg>
      </pc:sldChg>
      <pc:sldChg chg="del">
        <pc:chgData name="Kristin Bates" userId="ef96a0be-d572-4096-9fed-31cebaf74b30" providerId="ADAL" clId="{9D244216-6AD2-4517-91AB-014D3BB612A6}" dt="2024-03-26T01:34:56.845" v="875" actId="47"/>
        <pc:sldMkLst>
          <pc:docMk/>
          <pc:sldMk cId="1073601555" sldId="376"/>
        </pc:sldMkLst>
      </pc:sldChg>
      <pc:sldChg chg="del">
        <pc:chgData name="Kristin Bates" userId="ef96a0be-d572-4096-9fed-31cebaf74b30" providerId="ADAL" clId="{9D244216-6AD2-4517-91AB-014D3BB612A6}" dt="2024-03-26T01:35:01.162" v="876" actId="47"/>
        <pc:sldMkLst>
          <pc:docMk/>
          <pc:sldMk cId="2728059627" sldId="377"/>
        </pc:sldMkLst>
      </pc:sldChg>
      <pc:sldChg chg="modSp mod ord">
        <pc:chgData name="Kristin Bates" userId="ef96a0be-d572-4096-9fed-31cebaf74b30" providerId="ADAL" clId="{9D244216-6AD2-4517-91AB-014D3BB612A6}" dt="2024-03-27T00:30:44.496" v="1706"/>
        <pc:sldMkLst>
          <pc:docMk/>
          <pc:sldMk cId="910315636" sldId="378"/>
        </pc:sldMkLst>
        <pc:spChg chg="mod">
          <ac:chgData name="Kristin Bates" userId="ef96a0be-d572-4096-9fed-31cebaf74b30" providerId="ADAL" clId="{9D244216-6AD2-4517-91AB-014D3BB612A6}" dt="2024-03-26T01:31:51.935" v="746" actId="20577"/>
          <ac:spMkLst>
            <pc:docMk/>
            <pc:sldMk cId="910315636" sldId="378"/>
            <ac:spMk id="2" creationId="{D543EB8B-0AB9-7554-AEEA-E8D744959E9A}"/>
          </ac:spMkLst>
        </pc:spChg>
        <pc:spChg chg="mod">
          <ac:chgData name="Kristin Bates" userId="ef96a0be-d572-4096-9fed-31cebaf74b30" providerId="ADAL" clId="{9D244216-6AD2-4517-91AB-014D3BB612A6}" dt="2024-03-26T01:34:01.320" v="873" actId="20577"/>
          <ac:spMkLst>
            <pc:docMk/>
            <pc:sldMk cId="910315636" sldId="378"/>
            <ac:spMk id="3" creationId="{FB2F5F9A-B16D-CA49-7F40-A0142E41DC56}"/>
          </ac:spMkLst>
        </pc:spChg>
      </pc:sldChg>
      <pc:sldChg chg="del">
        <pc:chgData name="Kristin Bates" userId="ef96a0be-d572-4096-9fed-31cebaf74b30" providerId="ADAL" clId="{9D244216-6AD2-4517-91AB-014D3BB612A6}" dt="2024-03-26T01:34:43.787" v="874" actId="47"/>
        <pc:sldMkLst>
          <pc:docMk/>
          <pc:sldMk cId="2170071140" sldId="379"/>
        </pc:sldMkLst>
      </pc:sldChg>
      <pc:sldChg chg="del">
        <pc:chgData name="Kristin Bates" userId="ef96a0be-d572-4096-9fed-31cebaf74b30" providerId="ADAL" clId="{9D244216-6AD2-4517-91AB-014D3BB612A6}" dt="2024-03-26T01:35:04.527" v="877" actId="47"/>
        <pc:sldMkLst>
          <pc:docMk/>
          <pc:sldMk cId="79695288" sldId="380"/>
        </pc:sldMkLst>
      </pc:sldChg>
      <pc:sldChg chg="del">
        <pc:chgData name="Kristin Bates" userId="ef96a0be-d572-4096-9fed-31cebaf74b30" providerId="ADAL" clId="{9D244216-6AD2-4517-91AB-014D3BB612A6}" dt="2024-03-26T01:35:06.996" v="878" actId="47"/>
        <pc:sldMkLst>
          <pc:docMk/>
          <pc:sldMk cId="3304068007" sldId="381"/>
        </pc:sldMkLst>
      </pc:sldChg>
      <pc:sldChg chg="ord">
        <pc:chgData name="Kristin Bates" userId="ef96a0be-d572-4096-9fed-31cebaf74b30" providerId="ADAL" clId="{9D244216-6AD2-4517-91AB-014D3BB612A6}" dt="2024-03-26T01:28:39.611" v="708"/>
        <pc:sldMkLst>
          <pc:docMk/>
          <pc:sldMk cId="1688558507" sldId="382"/>
        </pc:sldMkLst>
      </pc:sldChg>
      <pc:sldChg chg="modSp mod ord">
        <pc:chgData name="Kristin Bates" userId="ef96a0be-d572-4096-9fed-31cebaf74b30" providerId="ADAL" clId="{9D244216-6AD2-4517-91AB-014D3BB612A6}" dt="2024-03-26T01:28:54.167" v="711" actId="948"/>
        <pc:sldMkLst>
          <pc:docMk/>
          <pc:sldMk cId="3042366862" sldId="383"/>
        </pc:sldMkLst>
        <pc:spChg chg="mod">
          <ac:chgData name="Kristin Bates" userId="ef96a0be-d572-4096-9fed-31cebaf74b30" providerId="ADAL" clId="{9D244216-6AD2-4517-91AB-014D3BB612A6}" dt="2024-03-26T01:28:54.167" v="711" actId="948"/>
          <ac:spMkLst>
            <pc:docMk/>
            <pc:sldMk cId="3042366862" sldId="383"/>
            <ac:spMk id="4" creationId="{74160DFF-2E7E-7A22-819A-C011020DFF01}"/>
          </ac:spMkLst>
        </pc:spChg>
      </pc:sldChg>
      <pc:sldChg chg="del">
        <pc:chgData name="Kristin Bates" userId="ef96a0be-d572-4096-9fed-31cebaf74b30" providerId="ADAL" clId="{9D244216-6AD2-4517-91AB-014D3BB612A6}" dt="2024-03-26T01:31:08.167" v="714" actId="47"/>
        <pc:sldMkLst>
          <pc:docMk/>
          <pc:sldMk cId="2690144229" sldId="384"/>
        </pc:sldMkLst>
      </pc:sldChg>
      <pc:sldChg chg="modSp mod">
        <pc:chgData name="Kristin Bates" userId="ef96a0be-d572-4096-9fed-31cebaf74b30" providerId="ADAL" clId="{9D244216-6AD2-4517-91AB-014D3BB612A6}" dt="2024-03-25T02:42:14.978" v="461" actId="20577"/>
        <pc:sldMkLst>
          <pc:docMk/>
          <pc:sldMk cId="3900161306" sldId="385"/>
        </pc:sldMkLst>
        <pc:spChg chg="mod">
          <ac:chgData name="Kristin Bates" userId="ef96a0be-d572-4096-9fed-31cebaf74b30" providerId="ADAL" clId="{9D244216-6AD2-4517-91AB-014D3BB612A6}" dt="2024-03-25T02:42:14.978" v="461" actId="20577"/>
          <ac:spMkLst>
            <pc:docMk/>
            <pc:sldMk cId="3900161306" sldId="385"/>
            <ac:spMk id="3" creationId="{F09FEE91-E849-1CB0-9E51-A58B99C631C5}"/>
          </ac:spMkLst>
        </pc:spChg>
        <pc:spChg chg="mod">
          <ac:chgData name="Kristin Bates" userId="ef96a0be-d572-4096-9fed-31cebaf74b30" providerId="ADAL" clId="{9D244216-6AD2-4517-91AB-014D3BB612A6}" dt="2024-03-25T01:52:43.574" v="166" actId="20577"/>
          <ac:spMkLst>
            <pc:docMk/>
            <pc:sldMk cId="3900161306" sldId="385"/>
            <ac:spMk id="4" creationId="{9B774F1A-D233-C240-B22D-F82C6161FAC1}"/>
          </ac:spMkLst>
        </pc:spChg>
      </pc:sldChg>
      <pc:sldChg chg="modSp add mod ord">
        <pc:chgData name="Kristin Bates" userId="ef96a0be-d572-4096-9fed-31cebaf74b30" providerId="ADAL" clId="{9D244216-6AD2-4517-91AB-014D3BB612A6}" dt="2024-03-27T00:29:59.081" v="1704" actId="20577"/>
        <pc:sldMkLst>
          <pc:docMk/>
          <pc:sldMk cId="1063094129" sldId="386"/>
        </pc:sldMkLst>
        <pc:spChg chg="mod">
          <ac:chgData name="Kristin Bates" userId="ef96a0be-d572-4096-9fed-31cebaf74b30" providerId="ADAL" clId="{9D244216-6AD2-4517-91AB-014D3BB612A6}" dt="2024-03-27T00:12:58.505" v="1005" actId="20577"/>
          <ac:spMkLst>
            <pc:docMk/>
            <pc:sldMk cId="1063094129" sldId="386"/>
            <ac:spMk id="2" creationId="{D9F60903-003B-273E-3584-5312F76C3EF3}"/>
          </ac:spMkLst>
        </pc:spChg>
        <pc:spChg chg="mod">
          <ac:chgData name="Kristin Bates" userId="ef96a0be-d572-4096-9fed-31cebaf74b30" providerId="ADAL" clId="{9D244216-6AD2-4517-91AB-014D3BB612A6}" dt="2024-03-27T00:29:59.081" v="1704" actId="20577"/>
          <ac:spMkLst>
            <pc:docMk/>
            <pc:sldMk cId="1063094129" sldId="386"/>
            <ac:spMk id="4" creationId="{74160DFF-2E7E-7A22-819A-C011020DFF0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459878-C319-6BF3-52DC-16FA4340A6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FA7FC-DFAE-8499-5A3E-AD9648D7FC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BFD57-AB0A-470B-A7AF-56DFE7B5174A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9C12BB-9544-9F9A-BEDA-E716864385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E77E4-B9A2-A882-9240-3AE65EE217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D61A1-75D9-49F7-83EB-F587264261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32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3339F-6CEA-4641-BE08-40DAFD6FCF25}" type="datetimeFigureOut">
              <a:rPr lang="en-US" smtClean="0"/>
              <a:t>3/26/2024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75CB5-5666-5049-9AE0-38EFD385C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562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5CB5-5666-5049-9AE0-38EFD385C21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9997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5CB5-5666-5049-9AE0-38EFD385C21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405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5CB5-5666-5049-9AE0-38EFD385C21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90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75CB5-5666-5049-9AE0-38EFD385C21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2673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75CB5-5666-5049-9AE0-38EFD385C21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5012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5CB5-5666-5049-9AE0-38EFD385C21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164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5CB5-5666-5049-9AE0-38EFD385C21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22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5CB5-5666-5049-9AE0-38EFD385C21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45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5CB5-5666-5049-9AE0-38EFD385C21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66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5CB5-5666-5049-9AE0-38EFD385C21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730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5CB5-5666-5049-9AE0-38EFD385C21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125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bg>
      <p:bgPr>
        <a:gradFill>
          <a:gsLst>
            <a:gs pos="93000">
              <a:schemeClr val="tx2"/>
            </a:gs>
            <a:gs pos="81000">
              <a:schemeClr val="accent6">
                <a:lumMod val="50000"/>
              </a:schemeClr>
            </a:gs>
            <a:gs pos="27000">
              <a:schemeClr val="tx1"/>
            </a:gs>
            <a:gs pos="8000">
              <a:schemeClr val="accent4">
                <a:lumMod val="75000"/>
              </a:schemeClr>
            </a:gs>
            <a:gs pos="0">
              <a:schemeClr val="accent4"/>
            </a:gs>
            <a:gs pos="99000">
              <a:schemeClr val="tx2">
                <a:lumMod val="40000"/>
                <a:lumOff val="60000"/>
              </a:schemeClr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1BA6450-E291-DC40-F198-C02B485137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" y="1"/>
            <a:ext cx="12192003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462FF1-D97D-8505-FE7F-8B2DB411A8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04799"/>
            <a:ext cx="12191998" cy="3215641"/>
          </a:xfrm>
        </p:spPr>
        <p:txBody>
          <a:bodyPr lIns="0" rIns="0" bIns="0" anchor="b" anchorCtr="0">
            <a:noAutofit/>
          </a:bodyPr>
          <a:lstStyle>
            <a:lvl1pPr algn="ctr">
              <a:defRPr sz="6000" kern="1200" cap="all" spc="3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58B9CAE2-F3DD-D6D3-96C8-D947A411775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" y="3670628"/>
            <a:ext cx="12191997" cy="2577772"/>
          </a:xfrm>
        </p:spPr>
        <p:txBody>
          <a:bodyPr>
            <a:noAutofit/>
          </a:bodyPr>
          <a:lstStyle>
            <a:lvl1pPr marL="0" indent="0" algn="ctr">
              <a:buNone/>
              <a:defRPr sz="3200" b="0" i="0" cap="all" spc="600" baseline="0">
                <a:solidFill>
                  <a:schemeClr val="accent3"/>
                </a:solidFill>
                <a:latin typeface="+mj-lt"/>
                <a:cs typeface="Biome Light" panose="020B03030302040208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1193215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2 column">
    <p:bg>
      <p:bgPr>
        <a:gradFill>
          <a:gsLst>
            <a:gs pos="100000">
              <a:schemeClr val="tx2"/>
            </a:gs>
            <a:gs pos="81000">
              <a:schemeClr val="accent6"/>
            </a:gs>
            <a:gs pos="55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123B0D0-B01D-0BB0-6127-A878BE49D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39728" y="-6350"/>
            <a:ext cx="6154615" cy="686435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ova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89627" y="173736"/>
            <a:ext cx="4352662" cy="2203704"/>
          </a:xfrm>
        </p:spPr>
        <p:txBody>
          <a:bodyPr anchor="b">
            <a:noAutofit/>
          </a:bodyPr>
          <a:lstStyle>
            <a:lvl1pPr algn="l">
              <a:defRPr sz="3200" cap="all" spc="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C363351-4779-B42E-ED7A-C4AF2920BABC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336550" y="336550"/>
            <a:ext cx="5303640" cy="6184900"/>
          </a:xfrm>
        </p:spPr>
        <p:txBody>
          <a:bodyPr/>
          <a:lstStyle>
            <a:lvl1pPr algn="ctr"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39870F08-C2AE-9AF7-58DE-EEA8A48BEDA9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6889627" y="3104277"/>
            <a:ext cx="4371560" cy="3022201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None/>
              <a:defRPr sz="1800" spc="0" baseline="0">
                <a:solidFill>
                  <a:schemeClr val="bg1"/>
                </a:solidFill>
                <a:latin typeface="+mn-lt"/>
              </a:defRPr>
            </a:lvl1pPr>
            <a:lvl2pPr marL="569214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800" spc="0"/>
            </a:lvl2pPr>
            <a:lvl3pPr marL="861822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800" spc="0"/>
            </a:lvl3pPr>
            <a:lvl4pPr marL="1152144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800" spc="0"/>
            </a:lvl4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8477A85-1CCD-1BF5-8FF0-11B80AE2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FE024F78-56A6-7740-B68D-8D4D026EDF3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0712911-615E-724B-FC0F-996291526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889627" y="2679480"/>
            <a:ext cx="4352662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082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2 column">
    <p:bg>
      <p:bgPr>
        <a:gradFill>
          <a:gsLst>
            <a:gs pos="100000">
              <a:schemeClr val="tx2"/>
            </a:gs>
            <a:gs pos="81000">
              <a:schemeClr val="accent6"/>
            </a:gs>
            <a:gs pos="55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CFFF0E2-6B47-67EB-D6AA-D972E7B7C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6350"/>
            <a:ext cx="4646951" cy="686435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ova"/>
              <a:ea typeface="+mn-ea"/>
              <a:cs typeface="+mn-c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4827F6F-999F-23E9-8C09-325D1A76B0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35831" y="2680134"/>
            <a:ext cx="3114078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5370" y="171396"/>
            <a:ext cx="3736630" cy="2202350"/>
          </a:xfrm>
        </p:spPr>
        <p:txBody>
          <a:bodyPr anchor="b">
            <a:noAutofit/>
          </a:bodyPr>
          <a:lstStyle>
            <a:lvl1pPr algn="l">
              <a:defRPr sz="3200" cap="all" spc="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39870F08-C2AE-9AF7-58DE-EEA8A48BEDA9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841716" y="3078480"/>
            <a:ext cx="3108193" cy="3047997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None/>
              <a:defRPr sz="1800" spc="0" baseline="0">
                <a:solidFill>
                  <a:schemeClr val="bg1"/>
                </a:solidFill>
                <a:latin typeface="+mn-lt"/>
              </a:defRPr>
            </a:lvl1pPr>
            <a:lvl2pPr marL="569214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800" spc="0"/>
            </a:lvl2pPr>
            <a:lvl3pPr marL="861822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800" spc="0"/>
            </a:lvl3pPr>
            <a:lvl4pPr marL="1152144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800" spc="0"/>
            </a:lvl4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able Placeholder 11">
            <a:extLst>
              <a:ext uri="{FF2B5EF4-FFF2-40B4-BE49-F238E27FC236}">
                <a16:creationId xmlns:a16="http://schemas.microsoft.com/office/drawing/2014/main" id="{D360C16C-E69B-FDEF-F033-CA9A2E238288}"/>
              </a:ext>
            </a:extLst>
          </p:cNvPr>
          <p:cNvSpPr>
            <a:spLocks noGrp="1"/>
          </p:cNvSpPr>
          <p:nvPr>
            <p:ph type="tbl" sz="quarter" idx="37"/>
          </p:nvPr>
        </p:nvSpPr>
        <p:spPr>
          <a:xfrm>
            <a:off x="5067300" y="404813"/>
            <a:ext cx="6705600" cy="6048375"/>
          </a:xfrm>
        </p:spPr>
        <p:txBody>
          <a:bodyPr/>
          <a:lstStyle>
            <a:lvl1pPr>
              <a:defRPr sz="2400"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02A6961-FD29-3446-6A70-B0D4EE5D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5" y="6237287"/>
            <a:ext cx="4114800" cy="365125"/>
          </a:xfrm>
        </p:spPr>
        <p:txBody>
          <a:bodyPr>
            <a:noAutofit/>
          </a:bodyPr>
          <a:lstStyle>
            <a:lvl1pPr algn="l">
              <a:defRPr sz="1200" spc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907219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2 column">
    <p:bg>
      <p:bgPr>
        <a:gradFill>
          <a:gsLst>
            <a:gs pos="100000">
              <a:schemeClr val="tx2"/>
            </a:gs>
            <a:gs pos="81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196A82D-0723-4BA3-0283-9F0D67B0C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A20A5FD-BDFB-45F2-E644-E93FB81CA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7039" y="1983416"/>
            <a:ext cx="10435630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562" y="433906"/>
            <a:ext cx="10515601" cy="1327464"/>
          </a:xfrm>
        </p:spPr>
        <p:txBody>
          <a:bodyPr anchor="b">
            <a:noAutofit/>
          </a:bodyPr>
          <a:lstStyle>
            <a:lvl1pPr algn="l">
              <a:defRPr sz="3200" cap="all" spc="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39870F08-C2AE-9AF7-58DE-EEA8A48BEDA9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814302" y="2465535"/>
            <a:ext cx="7303538" cy="3427265"/>
          </a:xfrm>
        </p:spPr>
        <p:txBody>
          <a:bodyPr/>
          <a:lstStyle>
            <a:lvl1pPr marL="283464" indent="-283464">
              <a:lnSpc>
                <a:spcPct val="12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spc="0" baseline="0">
                <a:solidFill>
                  <a:schemeClr val="bg1"/>
                </a:solidFill>
                <a:latin typeface="+mn-lt"/>
              </a:defRPr>
            </a:lvl1pPr>
            <a:lvl2pPr marL="566928" indent="-283464">
              <a:lnSpc>
                <a:spcPct val="120000"/>
              </a:lnSpc>
              <a:spcBef>
                <a:spcPts val="500"/>
              </a:spcBef>
              <a:buClr>
                <a:schemeClr val="accent3"/>
              </a:buClr>
              <a:defRPr sz="1800" spc="0"/>
            </a:lvl2pPr>
            <a:lvl3pPr marL="859536" indent="-283464">
              <a:lnSpc>
                <a:spcPct val="120000"/>
              </a:lnSpc>
              <a:spcBef>
                <a:spcPts val="500"/>
              </a:spcBef>
              <a:buClr>
                <a:schemeClr val="accent3"/>
              </a:buClr>
              <a:defRPr sz="1800" spc="0"/>
            </a:lvl3pPr>
            <a:lvl4pPr marL="1152144">
              <a:lnSpc>
                <a:spcPct val="120000"/>
              </a:lnSpc>
              <a:spcBef>
                <a:spcPts val="500"/>
              </a:spcBef>
              <a:buClr>
                <a:schemeClr val="accent3"/>
              </a:buClr>
              <a:defRPr sz="1800" spc="0"/>
            </a:lvl4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E7FC75E-AA73-003E-D4E3-B1819886AF9C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8392160" y="2465388"/>
            <a:ext cx="2856865" cy="3427412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457200" indent="0">
              <a:lnSpc>
                <a:spcPct val="120000"/>
              </a:lnSpc>
              <a:spcBef>
                <a:spcPts val="1000"/>
              </a:spcBef>
              <a:buNone/>
              <a:defRPr sz="1600">
                <a:solidFill>
                  <a:schemeClr val="bg1"/>
                </a:solidFill>
                <a:latin typeface="+mn-lt"/>
              </a:defRPr>
            </a:lvl2pPr>
            <a:lvl3pPr marL="914400" indent="0">
              <a:lnSpc>
                <a:spcPct val="120000"/>
              </a:lnSpc>
              <a:spcBef>
                <a:spcPts val="1000"/>
              </a:spcBef>
              <a:buNone/>
              <a:defRPr sz="1400">
                <a:solidFill>
                  <a:schemeClr val="bg1"/>
                </a:solidFill>
                <a:latin typeface="+mn-lt"/>
              </a:defRPr>
            </a:lvl3pPr>
            <a:lvl4pPr marL="1371600" indent="0">
              <a:lnSpc>
                <a:spcPct val="120000"/>
              </a:lnSpc>
              <a:spcBef>
                <a:spcPts val="1000"/>
              </a:spcBef>
              <a:buNone/>
              <a:defRPr sz="1200">
                <a:solidFill>
                  <a:schemeClr val="bg1"/>
                </a:solidFill>
                <a:latin typeface="+mn-lt"/>
              </a:defRPr>
            </a:lvl4pPr>
            <a:lvl5pPr marL="1828800" indent="0">
              <a:lnSpc>
                <a:spcPct val="120000"/>
              </a:lnSpc>
              <a:spcBef>
                <a:spcPts val="1000"/>
              </a:spcBef>
              <a:buNone/>
              <a:defRPr sz="12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02A6961-FD29-3446-6A70-B0D4EE5D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5" y="6237287"/>
            <a:ext cx="4114800" cy="365125"/>
          </a:xfrm>
        </p:spPr>
        <p:txBody>
          <a:bodyPr>
            <a:noAutofit/>
          </a:bodyPr>
          <a:lstStyle>
            <a:lvl1pPr algn="l">
              <a:defRPr sz="1200" spc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8477A85-1CCD-1BF5-8FF0-11B80AE2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FE024F78-56A6-7740-B68D-8D4D026EDF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6119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">
    <p:bg>
      <p:bgPr>
        <a:gradFill>
          <a:gsLst>
            <a:gs pos="100000">
              <a:schemeClr val="tx2"/>
            </a:gs>
            <a:gs pos="81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2D51531-1219-2E4B-DCE7-C6FD9D809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1869" y="343814"/>
            <a:ext cx="11550701" cy="6210605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EC02E56-87A4-158A-F0B0-DB8E9BE3A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7039" y="1991547"/>
            <a:ext cx="10546763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5370" y="643842"/>
            <a:ext cx="10515601" cy="1140849"/>
          </a:xfrm>
        </p:spPr>
        <p:txBody>
          <a:bodyPr lIns="0" anchor="b">
            <a:noAutofit/>
          </a:bodyPr>
          <a:lstStyle>
            <a:lvl1pPr algn="l">
              <a:defRPr sz="3200" cap="all" spc="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471D7DE3-05F5-8052-02FA-6EF9717E15BE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5025" y="2560638"/>
            <a:ext cx="10515600" cy="3478212"/>
          </a:xfrm>
        </p:spPr>
        <p:txBody>
          <a:bodyPr/>
          <a:lstStyle>
            <a:lvl1pPr>
              <a:defRPr sz="2400"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468DE94-FC46-A848-7949-ABFEADADE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7039" y="1983705"/>
            <a:ext cx="10435630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02A6961-FD29-3446-6A70-B0D4EE5D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5" y="6237287"/>
            <a:ext cx="4114800" cy="365125"/>
          </a:xfrm>
        </p:spPr>
        <p:txBody>
          <a:bodyPr>
            <a:noAutofit/>
          </a:bodyPr>
          <a:lstStyle>
            <a:lvl1pPr algn="l">
              <a:defRPr sz="1200" spc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8477A85-1CCD-1BF5-8FF0-11B80AE2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FE024F78-56A6-7740-B68D-8D4D026EDF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gradFill>
          <a:gsLst>
            <a:gs pos="81987">
              <a:schemeClr val="accent6">
                <a:lumMod val="50000"/>
              </a:schemeClr>
            </a:gs>
            <a:gs pos="35040">
              <a:srgbClr val="020B11"/>
            </a:gs>
            <a:gs pos="11979">
              <a:schemeClr val="accent4">
                <a:lumMod val="50000"/>
              </a:schemeClr>
            </a:gs>
            <a:gs pos="0">
              <a:schemeClr val="accent4"/>
            </a:gs>
            <a:gs pos="99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89F5C3D-E9E6-75E0-BF7D-799B5CFE5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575462" y="4137"/>
            <a:ext cx="7616537" cy="6853863"/>
            <a:chOff x="4575462" y="4137"/>
            <a:chExt cx="7616537" cy="6853863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DE1D2C2-40C4-6B80-E8C6-B4CE94C23037}"/>
                </a:ext>
              </a:extLst>
            </p:cNvPr>
            <p:cNvGrpSpPr/>
            <p:nvPr/>
          </p:nvGrpSpPr>
          <p:grpSpPr>
            <a:xfrm>
              <a:off x="4575462" y="691665"/>
              <a:ext cx="364018" cy="857035"/>
              <a:chOff x="468157" y="1144246"/>
              <a:chExt cx="364018" cy="857035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7C904D88-E1BE-F1FA-D405-F55DA966DA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705405" y="1144246"/>
                <a:ext cx="126770" cy="126770"/>
              </a:xfrm>
              <a:prstGeom prst="ellipse">
                <a:avLst/>
              </a:prstGeom>
              <a:noFill/>
              <a:ln>
                <a:solidFill>
                  <a:schemeClr val="accent4">
                    <a:lumMod val="60000"/>
                    <a:lumOff val="40000"/>
                    <a:alpha val="4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Graphic 12">
                <a:extLst>
                  <a:ext uri="{FF2B5EF4-FFF2-40B4-BE49-F238E27FC236}">
                    <a16:creationId xmlns:a16="http://schemas.microsoft.com/office/drawing/2014/main" id="{1D8F0816-C429-D32E-058B-33405874DF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468157" y="1963496"/>
                <a:ext cx="45719" cy="37785"/>
              </a:xfrm>
              <a:custGeom>
                <a:avLst/>
                <a:gdLst>
                  <a:gd name="connsiteX0" fmla="*/ 91138 w 91138"/>
                  <a:gd name="connsiteY0" fmla="*/ 45569 h 91138"/>
                  <a:gd name="connsiteX1" fmla="*/ 45569 w 91138"/>
                  <a:gd name="connsiteY1" fmla="*/ 91138 h 91138"/>
                  <a:gd name="connsiteX2" fmla="*/ 0 w 91138"/>
                  <a:gd name="connsiteY2" fmla="*/ 45569 h 91138"/>
                  <a:gd name="connsiteX3" fmla="*/ 45569 w 91138"/>
                  <a:gd name="connsiteY3" fmla="*/ 0 h 91138"/>
                  <a:gd name="connsiteX4" fmla="*/ 91138 w 91138"/>
                  <a:gd name="connsiteY4" fmla="*/ 45569 h 9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138" h="91138">
                    <a:moveTo>
                      <a:pt x="91138" y="45569"/>
                    </a:moveTo>
                    <a:cubicBezTo>
                      <a:pt x="91138" y="70736"/>
                      <a:pt x="70736" y="91138"/>
                      <a:pt x="45569" y="91138"/>
                    </a:cubicBezTo>
                    <a:cubicBezTo>
                      <a:pt x="20402" y="91138"/>
                      <a:pt x="0" y="70736"/>
                      <a:pt x="0" y="45569"/>
                    </a:cubicBezTo>
                    <a:cubicBezTo>
                      <a:pt x="0" y="20402"/>
                      <a:pt x="20402" y="0"/>
                      <a:pt x="45569" y="0"/>
                    </a:cubicBezTo>
                    <a:cubicBezTo>
                      <a:pt x="70736" y="0"/>
                      <a:pt x="91138" y="20402"/>
                      <a:pt x="91138" y="4556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42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US" dirty="0"/>
              </a:p>
            </p:txBody>
          </p:sp>
        </p:grpSp>
        <p:pic>
          <p:nvPicPr>
            <p:cNvPr id="4" name="Content Placeholder 14">
              <a:extLst>
                <a:ext uri="{FF2B5EF4-FFF2-40B4-BE49-F238E27FC236}">
                  <a16:creationId xmlns:a16="http://schemas.microsoft.com/office/drawing/2014/main" id="{14AC0A97-7D79-3DBE-FB53-A9EBFD806E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42796" y="4137"/>
              <a:ext cx="5649203" cy="6853863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1E83F98-B388-2594-BACB-E3DB652C9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5831" y="173735"/>
            <a:ext cx="4409514" cy="2203704"/>
          </a:xfrm>
        </p:spPr>
        <p:txBody>
          <a:bodyPr anchor="b">
            <a:noAutofit/>
          </a:bodyPr>
          <a:lstStyle>
            <a:lvl1pPr>
              <a:defRPr sz="3200" cap="all" baseline="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D9D0F3E-69D8-49F3-5D7A-71FDC4E3EEE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1850" y="3079119"/>
            <a:ext cx="4413250" cy="2752725"/>
          </a:xfrm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defRPr sz="1800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20000"/>
              </a:lnSpc>
              <a:spcBef>
                <a:spcPts val="1000"/>
              </a:spcBef>
              <a:buClr>
                <a:schemeClr val="accent3"/>
              </a:buClr>
              <a:defRPr sz="1600">
                <a:solidFill>
                  <a:schemeClr val="bg1"/>
                </a:solidFill>
                <a:latin typeface="+mn-lt"/>
              </a:defRPr>
            </a:lvl2pPr>
            <a:lvl3pPr>
              <a:lnSpc>
                <a:spcPct val="120000"/>
              </a:lnSpc>
              <a:spcBef>
                <a:spcPts val="1000"/>
              </a:spcBef>
              <a:buClr>
                <a:schemeClr val="accent3"/>
              </a:buClr>
              <a:defRPr sz="1400">
                <a:solidFill>
                  <a:schemeClr val="bg1"/>
                </a:solidFill>
                <a:latin typeface="+mn-lt"/>
              </a:defRPr>
            </a:lvl3pPr>
            <a:lvl4pPr>
              <a:lnSpc>
                <a:spcPct val="120000"/>
              </a:lnSpc>
              <a:spcBef>
                <a:spcPts val="1000"/>
              </a:spcBef>
              <a:buClr>
                <a:schemeClr val="accent3"/>
              </a:buClr>
              <a:defRPr sz="1200">
                <a:solidFill>
                  <a:schemeClr val="bg1"/>
                </a:solidFill>
                <a:latin typeface="+mn-lt"/>
              </a:defRPr>
            </a:lvl4pPr>
            <a:lvl5pPr>
              <a:lnSpc>
                <a:spcPct val="120000"/>
              </a:lnSpc>
              <a:spcBef>
                <a:spcPts val="1000"/>
              </a:spcBef>
              <a:buClr>
                <a:schemeClr val="accent3"/>
              </a:buClr>
              <a:defRPr sz="12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1CFC792-44F7-2497-E19D-8FB08AFF9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35831" y="2679192"/>
            <a:ext cx="4101929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260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gradFill>
          <a:gsLst>
            <a:gs pos="93000">
              <a:schemeClr val="tx2"/>
            </a:gs>
            <a:gs pos="81000">
              <a:schemeClr val="accent6">
                <a:lumMod val="50000"/>
              </a:schemeClr>
            </a:gs>
            <a:gs pos="27000">
              <a:schemeClr val="tx1"/>
            </a:gs>
            <a:gs pos="8000">
              <a:schemeClr val="accent4">
                <a:lumMod val="75000"/>
              </a:schemeClr>
            </a:gs>
            <a:gs pos="0">
              <a:schemeClr val="accent4"/>
            </a:gs>
            <a:gs pos="99000">
              <a:schemeClr val="tx2">
                <a:lumMod val="40000"/>
                <a:lumOff val="60000"/>
              </a:schemeClr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1BA6450-E291-DC40-F198-C02B485137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" y="1"/>
            <a:ext cx="12192003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462FF1-D97D-8505-FE7F-8B2DB411A8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" y="1821180"/>
            <a:ext cx="12191994" cy="3215641"/>
          </a:xfrm>
        </p:spPr>
        <p:txBody>
          <a:bodyPr lIns="0" rIns="0" bIns="0" anchor="ctr" anchorCtr="0">
            <a:noAutofit/>
          </a:bodyPr>
          <a:lstStyle>
            <a:lvl1pPr algn="ctr">
              <a:defRPr sz="6000" kern="1200" cap="all" spc="3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63504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bg>
      <p:bgPr>
        <a:gradFill>
          <a:gsLst>
            <a:gs pos="100000">
              <a:schemeClr val="tx2"/>
            </a:gs>
            <a:gs pos="81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A084D09-1B2D-4EE2-82A7-83196133B8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6350"/>
            <a:ext cx="12185769" cy="6864350"/>
            <a:chOff x="0" y="-6350"/>
            <a:chExt cx="12185769" cy="686435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3860AA6-1B14-DF89-B725-CC444E5020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-6350"/>
              <a:ext cx="6160393" cy="6864350"/>
            </a:xfrm>
            <a:prstGeom prst="rect">
              <a:avLst/>
            </a:prstGeom>
            <a:solidFill>
              <a:schemeClr val="tx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6" name="Content Placeholder 14">
              <a:extLst>
                <a:ext uri="{FF2B5EF4-FFF2-40B4-BE49-F238E27FC236}">
                  <a16:creationId xmlns:a16="http://schemas.microsoft.com/office/drawing/2014/main" id="{D172E570-D67F-4980-88C2-CF6560C1C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5750267" y="410125"/>
              <a:ext cx="6845628" cy="6025377"/>
            </a:xfrm>
            <a:prstGeom prst="rect">
              <a:avLst/>
            </a:prstGeom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F90BF68-CF26-6705-CBFD-428BEB787EDB}"/>
                </a:ext>
              </a:extLst>
            </p:cNvPr>
            <p:cNvGrpSpPr/>
            <p:nvPr/>
          </p:nvGrpSpPr>
          <p:grpSpPr>
            <a:xfrm rot="10800000">
              <a:off x="5304704" y="259572"/>
              <a:ext cx="584267" cy="390181"/>
              <a:chOff x="1876516" y="596691"/>
              <a:chExt cx="584267" cy="39018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1066F635-8DB9-B091-8467-D8F0327217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876516" y="842493"/>
                <a:ext cx="144379" cy="144379"/>
              </a:xfrm>
              <a:prstGeom prst="ellipse">
                <a:avLst/>
              </a:prstGeom>
              <a:noFill/>
              <a:ln>
                <a:solidFill>
                  <a:schemeClr val="accent4">
                    <a:lumMod val="60000"/>
                    <a:lumOff val="40000"/>
                    <a:alpha val="4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Graphic 12">
                <a:extLst>
                  <a:ext uri="{FF2B5EF4-FFF2-40B4-BE49-F238E27FC236}">
                    <a16:creationId xmlns:a16="http://schemas.microsoft.com/office/drawing/2014/main" id="{882D2FD3-A05B-400C-6347-115486FFD94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2360199" y="596691"/>
                <a:ext cx="100584" cy="100584"/>
              </a:xfrm>
              <a:custGeom>
                <a:avLst/>
                <a:gdLst>
                  <a:gd name="connsiteX0" fmla="*/ 91138 w 91138"/>
                  <a:gd name="connsiteY0" fmla="*/ 45569 h 91138"/>
                  <a:gd name="connsiteX1" fmla="*/ 45569 w 91138"/>
                  <a:gd name="connsiteY1" fmla="*/ 91138 h 91138"/>
                  <a:gd name="connsiteX2" fmla="*/ 0 w 91138"/>
                  <a:gd name="connsiteY2" fmla="*/ 45569 h 91138"/>
                  <a:gd name="connsiteX3" fmla="*/ 45569 w 91138"/>
                  <a:gd name="connsiteY3" fmla="*/ 0 h 91138"/>
                  <a:gd name="connsiteX4" fmla="*/ 91138 w 91138"/>
                  <a:gd name="connsiteY4" fmla="*/ 45569 h 9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138" h="91138">
                    <a:moveTo>
                      <a:pt x="91138" y="45569"/>
                    </a:moveTo>
                    <a:cubicBezTo>
                      <a:pt x="91138" y="70736"/>
                      <a:pt x="70736" y="91138"/>
                      <a:pt x="45569" y="91138"/>
                    </a:cubicBezTo>
                    <a:cubicBezTo>
                      <a:pt x="20402" y="91138"/>
                      <a:pt x="0" y="70736"/>
                      <a:pt x="0" y="45569"/>
                    </a:cubicBezTo>
                    <a:cubicBezTo>
                      <a:pt x="0" y="20402"/>
                      <a:pt x="20402" y="0"/>
                      <a:pt x="45569" y="0"/>
                    </a:cubicBezTo>
                    <a:cubicBezTo>
                      <a:pt x="70736" y="0"/>
                      <a:pt x="91138" y="20402"/>
                      <a:pt x="91138" y="4556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42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60459F4-C5B9-4070-46D1-2E7DA3EFB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4466502" cy="1936866"/>
          </a:xfrm>
        </p:spPr>
        <p:txBody>
          <a:bodyPr anchor="b"/>
          <a:lstStyle>
            <a:lvl1pPr>
              <a:defRPr sz="3200" cap="all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4F613B1-323C-4C25-4526-1D3313A716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35831" y="2620500"/>
            <a:ext cx="4471665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D2C2143-1936-BBDA-A6A8-40B6DBD16AE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38201" y="3097848"/>
            <a:ext cx="4466504" cy="3405187"/>
          </a:xfrm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defRPr sz="1800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defRPr sz="1600">
                <a:solidFill>
                  <a:schemeClr val="bg1"/>
                </a:solidFill>
                <a:latin typeface="+mn-lt"/>
              </a:defRPr>
            </a:lvl2pPr>
            <a:lvl3pPr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defRPr sz="1400">
                <a:solidFill>
                  <a:schemeClr val="bg1"/>
                </a:solidFill>
                <a:latin typeface="+mn-lt"/>
              </a:defRPr>
            </a:lvl3pPr>
            <a:lvl4pPr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defRPr sz="1200">
                <a:solidFill>
                  <a:schemeClr val="bg1"/>
                </a:solidFill>
                <a:latin typeface="+mn-lt"/>
              </a:defRPr>
            </a:lvl4pPr>
            <a:lvl5pPr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defRPr sz="12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90407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2 column">
    <p:bg>
      <p:bgPr>
        <a:gradFill>
          <a:gsLst>
            <a:gs pos="100000">
              <a:schemeClr val="tx2"/>
            </a:gs>
            <a:gs pos="81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B5B81B-FCE8-FE9C-8F0A-6488B25F0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1869" y="343814"/>
            <a:ext cx="11550701" cy="6210605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1869" y="579120"/>
            <a:ext cx="11548261" cy="2733306"/>
          </a:xfrm>
        </p:spPr>
        <p:txBody>
          <a:bodyPr anchor="b">
            <a:noAutofit/>
          </a:bodyPr>
          <a:lstStyle>
            <a:lvl1pPr algn="ctr">
              <a:defRPr sz="3200" cap="all" spc="300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F877C2F-8190-18D9-5D24-5BD7B05A29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1868" y="3484615"/>
            <a:ext cx="11562303" cy="2387865"/>
          </a:xfrm>
        </p:spPr>
        <p:txBody>
          <a:bodyPr>
            <a:noAutofit/>
          </a:bodyPr>
          <a:lstStyle>
            <a:lvl1pPr marL="0" indent="0" algn="ctr">
              <a:buNone/>
              <a:defRPr sz="6000" b="0" i="0" cap="all" spc="600" baseline="0">
                <a:solidFill>
                  <a:schemeClr val="accent3">
                    <a:lumMod val="75000"/>
                  </a:schemeClr>
                </a:solidFill>
                <a:latin typeface="+mj-lt"/>
                <a:cs typeface="Biome Light" panose="020B03030302040208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02A6961-FD29-3446-6A70-B0D4EE5D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5" y="6237287"/>
            <a:ext cx="4114800" cy="365125"/>
          </a:xfrm>
        </p:spPr>
        <p:txBody>
          <a:bodyPr>
            <a:noAutofit/>
          </a:bodyPr>
          <a:lstStyle>
            <a:lvl1pPr algn="l">
              <a:defRPr sz="1200" spc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8477A85-1CCD-1BF5-8FF0-11B80AE2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FE024F78-56A6-7740-B68D-8D4D026EDF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659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gradFill>
          <a:gsLst>
            <a:gs pos="100000">
              <a:schemeClr val="tx2"/>
            </a:gs>
            <a:gs pos="79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664209F-41AB-70E5-1B9E-7490900C59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1"/>
            <a:ext cx="12191997" cy="6857998"/>
          </a:xfrm>
          <a:prstGeom prst="rect">
            <a:avLst/>
          </a:prstGeom>
          <a:gradFill flip="none" rotWithShape="1">
            <a:gsLst>
              <a:gs pos="0">
                <a:srgbClr val="1A012C"/>
              </a:gs>
              <a:gs pos="45000">
                <a:srgbClr val="1A012C">
                  <a:alpha val="50000"/>
                </a:srgbClr>
              </a:gs>
              <a:gs pos="100000">
                <a:schemeClr val="accent6">
                  <a:lumMod val="5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2D3409-585B-54E2-1DCC-AC58804E4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6350"/>
            <a:ext cx="6096000" cy="686435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9891" y="511762"/>
            <a:ext cx="4960830" cy="2785158"/>
          </a:xfrm>
        </p:spPr>
        <p:txBody>
          <a:bodyPr anchor="b">
            <a:noAutofit/>
          </a:bodyPr>
          <a:lstStyle>
            <a:lvl1pPr algn="l">
              <a:defRPr sz="2400" cap="all" spc="300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47B8A5C-E279-DB0B-E9D3-92741787612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02640" y="3484615"/>
            <a:ext cx="4958081" cy="2387865"/>
          </a:xfrm>
        </p:spPr>
        <p:txBody>
          <a:bodyPr>
            <a:noAutofit/>
          </a:bodyPr>
          <a:lstStyle>
            <a:lvl1pPr marL="0" indent="0" algn="l">
              <a:buNone/>
              <a:defRPr sz="3200" b="0" i="0" cap="all" spc="600" baseline="0">
                <a:solidFill>
                  <a:schemeClr val="accent3">
                    <a:lumMod val="75000"/>
                  </a:schemeClr>
                </a:solidFill>
                <a:latin typeface="+mj-lt"/>
                <a:cs typeface="Biome Light" panose="020B03030302040208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386C402-C5C5-2A54-C618-62673AD93C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97638" y="336550"/>
            <a:ext cx="5322887" cy="6184900"/>
          </a:xfrm>
        </p:spPr>
        <p:txBody>
          <a:bodyPr/>
          <a:lstStyle>
            <a:lvl1pPr algn="ctr"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02A6961-FD29-3446-6A70-B0D4EE5D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5" y="6237287"/>
            <a:ext cx="4114800" cy="365125"/>
          </a:xfrm>
        </p:spPr>
        <p:txBody>
          <a:bodyPr>
            <a:noAutofit/>
          </a:bodyPr>
          <a:lstStyle>
            <a:lvl1pPr algn="l">
              <a:defRPr sz="1200" spc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8477A85-1CCD-1BF5-8FF0-11B80AE2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FE024F78-56A6-7740-B68D-8D4D026EDF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2185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2 column">
    <p:bg>
      <p:bgPr>
        <a:gradFill>
          <a:gsLst>
            <a:gs pos="100000">
              <a:schemeClr val="tx2"/>
            </a:gs>
            <a:gs pos="79000">
              <a:schemeClr val="accent6"/>
            </a:gs>
            <a:gs pos="55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14">
            <a:extLst>
              <a:ext uri="{FF2B5EF4-FFF2-40B4-BE49-F238E27FC236}">
                <a16:creationId xmlns:a16="http://schemas.microsoft.com/office/drawing/2014/main" id="{318CE367-BBCB-F4AB-635F-4C9995EAE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6350"/>
            <a:ext cx="2356339" cy="685386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CE3FBBA-81E2-31F1-EF51-02706B5B5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356339" y="-6350"/>
            <a:ext cx="9831801" cy="686435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D3746D-3CD1-FFA5-0019-AD0C588B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305669" y="2002443"/>
            <a:ext cx="7922116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05669" y="113097"/>
            <a:ext cx="7420819" cy="1656304"/>
          </a:xfrm>
        </p:spPr>
        <p:txBody>
          <a:bodyPr lIns="0" anchor="b">
            <a:noAutofit/>
          </a:bodyPr>
          <a:lstStyle>
            <a:lvl1pPr algn="l">
              <a:defRPr sz="3200" cap="all" spc="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9624CF4-7769-4663-3361-39136F5E20C8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3305669" y="2470150"/>
            <a:ext cx="7420819" cy="3676649"/>
          </a:xfrm>
        </p:spPr>
        <p:txBody>
          <a:bodyPr/>
          <a:lstStyle>
            <a:lvl1pPr marL="285750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+mn-lt"/>
              </a:defRPr>
            </a:lvl1pPr>
            <a:lvl2pPr marL="800100" indent="-34290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+mn-lt"/>
              </a:defRPr>
            </a:lvl2pPr>
            <a:lvl3pPr marL="1257300" indent="-34290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+mn-lt"/>
              </a:defRPr>
            </a:lvl3pPr>
            <a:lvl4pPr marL="1657350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  <a:latin typeface="+mn-lt"/>
              </a:defRPr>
            </a:lvl4pPr>
            <a:lvl5pPr marL="2114550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02A6961-FD29-3446-6A70-B0D4EE5D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5" y="6237287"/>
            <a:ext cx="4114800" cy="365125"/>
          </a:xfrm>
        </p:spPr>
        <p:txBody>
          <a:bodyPr>
            <a:noAutofit/>
          </a:bodyPr>
          <a:lstStyle>
            <a:lvl1pPr algn="l">
              <a:defRPr sz="1200" spc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8477A85-1CCD-1BF5-8FF0-11B80AE2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FE024F78-56A6-7740-B68D-8D4D026EDF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267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2 column">
    <p:bg>
      <p:bgPr>
        <a:gradFill>
          <a:gsLst>
            <a:gs pos="100000">
              <a:schemeClr val="tx2"/>
            </a:gs>
            <a:gs pos="81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361F2FA-20C7-5447-C138-CE2CA186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" y="2"/>
            <a:ext cx="12191997" cy="6857998"/>
            <a:chOff x="3" y="2"/>
            <a:chExt cx="12191997" cy="6857998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FEDD626-82E4-71C6-25F1-CDA46B7B3F39}"/>
                </a:ext>
              </a:extLst>
            </p:cNvPr>
            <p:cNvSpPr/>
            <p:nvPr/>
          </p:nvSpPr>
          <p:spPr>
            <a:xfrm>
              <a:off x="3" y="2"/>
              <a:ext cx="12191997" cy="6857998"/>
            </a:xfrm>
            <a:prstGeom prst="rect">
              <a:avLst/>
            </a:prstGeom>
            <a:gradFill flip="none" rotWithShape="1">
              <a:gsLst>
                <a:gs pos="0">
                  <a:srgbClr val="1A012C"/>
                </a:gs>
                <a:gs pos="45000">
                  <a:srgbClr val="1A012C">
                    <a:alpha val="50000"/>
                  </a:srgbClr>
                </a:gs>
                <a:gs pos="100000">
                  <a:schemeClr val="accent6">
                    <a:lumMod val="5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DC952AF-CE06-54F7-CB4A-1722F90AC3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" y="2"/>
              <a:ext cx="12191994" cy="6857996"/>
            </a:xfrm>
            <a:prstGeom prst="rect">
              <a:avLst/>
            </a:prstGeom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E6EDFF3-843B-AAE9-DB73-423142606F52}"/>
                </a:ext>
              </a:extLst>
            </p:cNvPr>
            <p:cNvGrpSpPr/>
            <p:nvPr/>
          </p:nvGrpSpPr>
          <p:grpSpPr>
            <a:xfrm rot="5400000">
              <a:off x="1645776" y="1222395"/>
              <a:ext cx="431603" cy="412684"/>
              <a:chOff x="1870859" y="869908"/>
              <a:chExt cx="431603" cy="412684"/>
            </a:xfrm>
          </p:grpSpPr>
          <p:sp>
            <p:nvSpPr>
              <p:cNvPr id="12" name="Graphic 15">
                <a:extLst>
                  <a:ext uri="{FF2B5EF4-FFF2-40B4-BE49-F238E27FC236}">
                    <a16:creationId xmlns:a16="http://schemas.microsoft.com/office/drawing/2014/main" id="{312F4F85-6C79-201D-E20D-64CD4728E4C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 rot="10800000">
                <a:off x="1870859" y="1154576"/>
                <a:ext cx="128016" cy="128016"/>
              </a:xfrm>
              <a:custGeom>
                <a:avLst/>
                <a:gdLst>
                  <a:gd name="connsiteX0" fmla="*/ 63857 w 127713"/>
                  <a:gd name="connsiteY0" fmla="*/ 18874 h 127713"/>
                  <a:gd name="connsiteX1" fmla="*/ 108839 w 127713"/>
                  <a:gd name="connsiteY1" fmla="*/ 63857 h 127713"/>
                  <a:gd name="connsiteX2" fmla="*/ 63857 w 127713"/>
                  <a:gd name="connsiteY2" fmla="*/ 108839 h 127713"/>
                  <a:gd name="connsiteX3" fmla="*/ 18874 w 127713"/>
                  <a:gd name="connsiteY3" fmla="*/ 63857 h 127713"/>
                  <a:gd name="connsiteX4" fmla="*/ 63857 w 127713"/>
                  <a:gd name="connsiteY4" fmla="*/ 18874 h 127713"/>
                  <a:gd name="connsiteX5" fmla="*/ 63857 w 127713"/>
                  <a:gd name="connsiteY5" fmla="*/ 0 h 127713"/>
                  <a:gd name="connsiteX6" fmla="*/ 0 w 127713"/>
                  <a:gd name="connsiteY6" fmla="*/ 63857 h 127713"/>
                  <a:gd name="connsiteX7" fmla="*/ 63857 w 127713"/>
                  <a:gd name="connsiteY7" fmla="*/ 127713 h 127713"/>
                  <a:gd name="connsiteX8" fmla="*/ 127713 w 127713"/>
                  <a:gd name="connsiteY8" fmla="*/ 63857 h 127713"/>
                  <a:gd name="connsiteX9" fmla="*/ 63857 w 127713"/>
                  <a:gd name="connsiteY9" fmla="*/ 0 h 127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7713" h="127713">
                    <a:moveTo>
                      <a:pt x="63857" y="18874"/>
                    </a:moveTo>
                    <a:cubicBezTo>
                      <a:pt x="88700" y="18874"/>
                      <a:pt x="108839" y="39013"/>
                      <a:pt x="108839" y="63857"/>
                    </a:cubicBezTo>
                    <a:cubicBezTo>
                      <a:pt x="108839" y="88700"/>
                      <a:pt x="88700" y="108839"/>
                      <a:pt x="63857" y="108839"/>
                    </a:cubicBezTo>
                    <a:cubicBezTo>
                      <a:pt x="39013" y="108839"/>
                      <a:pt x="18874" y="88700"/>
                      <a:pt x="18874" y="63857"/>
                    </a:cubicBezTo>
                    <a:cubicBezTo>
                      <a:pt x="18898" y="39023"/>
                      <a:pt x="39023" y="18898"/>
                      <a:pt x="63857" y="18874"/>
                    </a:cubicBezTo>
                    <a:moveTo>
                      <a:pt x="63857" y="0"/>
                    </a:moveTo>
                    <a:cubicBezTo>
                      <a:pt x="28590" y="0"/>
                      <a:pt x="0" y="28590"/>
                      <a:pt x="0" y="63857"/>
                    </a:cubicBezTo>
                    <a:cubicBezTo>
                      <a:pt x="0" y="99124"/>
                      <a:pt x="28590" y="127713"/>
                      <a:pt x="63857" y="127713"/>
                    </a:cubicBezTo>
                    <a:cubicBezTo>
                      <a:pt x="99124" y="127713"/>
                      <a:pt x="127713" y="99124"/>
                      <a:pt x="127713" y="63857"/>
                    </a:cubicBezTo>
                    <a:cubicBezTo>
                      <a:pt x="127713" y="28590"/>
                      <a:pt x="99124" y="0"/>
                      <a:pt x="63857" y="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61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3" name="Graphic 12">
                <a:extLst>
                  <a:ext uri="{FF2B5EF4-FFF2-40B4-BE49-F238E27FC236}">
                    <a16:creationId xmlns:a16="http://schemas.microsoft.com/office/drawing/2014/main" id="{01D71DAD-ECC6-A850-88E4-A4EDCF494A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2256743" y="869908"/>
                <a:ext cx="45719" cy="37785"/>
              </a:xfrm>
              <a:custGeom>
                <a:avLst/>
                <a:gdLst>
                  <a:gd name="connsiteX0" fmla="*/ 91138 w 91138"/>
                  <a:gd name="connsiteY0" fmla="*/ 45569 h 91138"/>
                  <a:gd name="connsiteX1" fmla="*/ 45569 w 91138"/>
                  <a:gd name="connsiteY1" fmla="*/ 91138 h 91138"/>
                  <a:gd name="connsiteX2" fmla="*/ 0 w 91138"/>
                  <a:gd name="connsiteY2" fmla="*/ 45569 h 91138"/>
                  <a:gd name="connsiteX3" fmla="*/ 45569 w 91138"/>
                  <a:gd name="connsiteY3" fmla="*/ 0 h 91138"/>
                  <a:gd name="connsiteX4" fmla="*/ 91138 w 91138"/>
                  <a:gd name="connsiteY4" fmla="*/ 45569 h 9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138" h="91138">
                    <a:moveTo>
                      <a:pt x="91138" y="45569"/>
                    </a:moveTo>
                    <a:cubicBezTo>
                      <a:pt x="91138" y="70736"/>
                      <a:pt x="70736" y="91138"/>
                      <a:pt x="45569" y="91138"/>
                    </a:cubicBezTo>
                    <a:cubicBezTo>
                      <a:pt x="20402" y="91138"/>
                      <a:pt x="0" y="70736"/>
                      <a:pt x="0" y="45569"/>
                    </a:cubicBezTo>
                    <a:cubicBezTo>
                      <a:pt x="0" y="20402"/>
                      <a:pt x="20402" y="0"/>
                      <a:pt x="45569" y="0"/>
                    </a:cubicBezTo>
                    <a:cubicBezTo>
                      <a:pt x="70736" y="0"/>
                      <a:pt x="91138" y="20402"/>
                      <a:pt x="91138" y="4556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42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632CC6D-6024-2368-8EBA-4B7A2D6428BC}"/>
                </a:ext>
              </a:extLst>
            </p:cNvPr>
            <p:cNvGrpSpPr/>
            <p:nvPr/>
          </p:nvGrpSpPr>
          <p:grpSpPr>
            <a:xfrm rot="20626702">
              <a:off x="10248169" y="5448942"/>
              <a:ext cx="431603" cy="412684"/>
              <a:chOff x="1870859" y="869908"/>
              <a:chExt cx="431603" cy="412684"/>
            </a:xfrm>
          </p:grpSpPr>
          <p:sp>
            <p:nvSpPr>
              <p:cNvPr id="6" name="Graphic 15">
                <a:extLst>
                  <a:ext uri="{FF2B5EF4-FFF2-40B4-BE49-F238E27FC236}">
                    <a16:creationId xmlns:a16="http://schemas.microsoft.com/office/drawing/2014/main" id="{B05BE7BE-7D54-A09B-8A67-6B28CF6BB6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 rot="10800000">
                <a:off x="1870859" y="1154576"/>
                <a:ext cx="128016" cy="128016"/>
              </a:xfrm>
              <a:custGeom>
                <a:avLst/>
                <a:gdLst>
                  <a:gd name="connsiteX0" fmla="*/ 63857 w 127713"/>
                  <a:gd name="connsiteY0" fmla="*/ 18874 h 127713"/>
                  <a:gd name="connsiteX1" fmla="*/ 108839 w 127713"/>
                  <a:gd name="connsiteY1" fmla="*/ 63857 h 127713"/>
                  <a:gd name="connsiteX2" fmla="*/ 63857 w 127713"/>
                  <a:gd name="connsiteY2" fmla="*/ 108839 h 127713"/>
                  <a:gd name="connsiteX3" fmla="*/ 18874 w 127713"/>
                  <a:gd name="connsiteY3" fmla="*/ 63857 h 127713"/>
                  <a:gd name="connsiteX4" fmla="*/ 63857 w 127713"/>
                  <a:gd name="connsiteY4" fmla="*/ 18874 h 127713"/>
                  <a:gd name="connsiteX5" fmla="*/ 63857 w 127713"/>
                  <a:gd name="connsiteY5" fmla="*/ 0 h 127713"/>
                  <a:gd name="connsiteX6" fmla="*/ 0 w 127713"/>
                  <a:gd name="connsiteY6" fmla="*/ 63857 h 127713"/>
                  <a:gd name="connsiteX7" fmla="*/ 63857 w 127713"/>
                  <a:gd name="connsiteY7" fmla="*/ 127713 h 127713"/>
                  <a:gd name="connsiteX8" fmla="*/ 127713 w 127713"/>
                  <a:gd name="connsiteY8" fmla="*/ 63857 h 127713"/>
                  <a:gd name="connsiteX9" fmla="*/ 63857 w 127713"/>
                  <a:gd name="connsiteY9" fmla="*/ 0 h 127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7713" h="127713">
                    <a:moveTo>
                      <a:pt x="63857" y="18874"/>
                    </a:moveTo>
                    <a:cubicBezTo>
                      <a:pt x="88700" y="18874"/>
                      <a:pt x="108839" y="39013"/>
                      <a:pt x="108839" y="63857"/>
                    </a:cubicBezTo>
                    <a:cubicBezTo>
                      <a:pt x="108839" y="88700"/>
                      <a:pt x="88700" y="108839"/>
                      <a:pt x="63857" y="108839"/>
                    </a:cubicBezTo>
                    <a:cubicBezTo>
                      <a:pt x="39013" y="108839"/>
                      <a:pt x="18874" y="88700"/>
                      <a:pt x="18874" y="63857"/>
                    </a:cubicBezTo>
                    <a:cubicBezTo>
                      <a:pt x="18898" y="39023"/>
                      <a:pt x="39023" y="18898"/>
                      <a:pt x="63857" y="18874"/>
                    </a:cubicBezTo>
                    <a:moveTo>
                      <a:pt x="63857" y="0"/>
                    </a:moveTo>
                    <a:cubicBezTo>
                      <a:pt x="28590" y="0"/>
                      <a:pt x="0" y="28590"/>
                      <a:pt x="0" y="63857"/>
                    </a:cubicBezTo>
                    <a:cubicBezTo>
                      <a:pt x="0" y="99124"/>
                      <a:pt x="28590" y="127713"/>
                      <a:pt x="63857" y="127713"/>
                    </a:cubicBezTo>
                    <a:cubicBezTo>
                      <a:pt x="99124" y="127713"/>
                      <a:pt x="127713" y="99124"/>
                      <a:pt x="127713" y="63857"/>
                    </a:cubicBezTo>
                    <a:cubicBezTo>
                      <a:pt x="127713" y="28590"/>
                      <a:pt x="99124" y="0"/>
                      <a:pt x="63857" y="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61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7" name="Graphic 12">
                <a:extLst>
                  <a:ext uri="{FF2B5EF4-FFF2-40B4-BE49-F238E27FC236}">
                    <a16:creationId xmlns:a16="http://schemas.microsoft.com/office/drawing/2014/main" id="{258346A9-F75C-6704-EEED-CF7A8A0F801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2256743" y="869908"/>
                <a:ext cx="45719" cy="37785"/>
              </a:xfrm>
              <a:custGeom>
                <a:avLst/>
                <a:gdLst>
                  <a:gd name="connsiteX0" fmla="*/ 91138 w 91138"/>
                  <a:gd name="connsiteY0" fmla="*/ 45569 h 91138"/>
                  <a:gd name="connsiteX1" fmla="*/ 45569 w 91138"/>
                  <a:gd name="connsiteY1" fmla="*/ 91138 h 91138"/>
                  <a:gd name="connsiteX2" fmla="*/ 0 w 91138"/>
                  <a:gd name="connsiteY2" fmla="*/ 45569 h 91138"/>
                  <a:gd name="connsiteX3" fmla="*/ 45569 w 91138"/>
                  <a:gd name="connsiteY3" fmla="*/ 0 h 91138"/>
                  <a:gd name="connsiteX4" fmla="*/ 91138 w 91138"/>
                  <a:gd name="connsiteY4" fmla="*/ 45569 h 9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138" h="91138">
                    <a:moveTo>
                      <a:pt x="91138" y="45569"/>
                    </a:moveTo>
                    <a:cubicBezTo>
                      <a:pt x="91138" y="70736"/>
                      <a:pt x="70736" y="91138"/>
                      <a:pt x="45569" y="91138"/>
                    </a:cubicBezTo>
                    <a:cubicBezTo>
                      <a:pt x="20402" y="91138"/>
                      <a:pt x="0" y="70736"/>
                      <a:pt x="0" y="45569"/>
                    </a:cubicBezTo>
                    <a:cubicBezTo>
                      <a:pt x="0" y="20402"/>
                      <a:pt x="20402" y="0"/>
                      <a:pt x="45569" y="0"/>
                    </a:cubicBezTo>
                    <a:cubicBezTo>
                      <a:pt x="70736" y="0"/>
                      <a:pt x="91138" y="20402"/>
                      <a:pt x="91138" y="4556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42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82CC39D-03B1-4933-F236-462B5862E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2448" y="264160"/>
            <a:ext cx="6327105" cy="3373973"/>
          </a:xfrm>
        </p:spPr>
        <p:txBody>
          <a:bodyPr anchor="b"/>
          <a:lstStyle>
            <a:lvl1pPr algn="ctr">
              <a:defRPr sz="3200" cap="all" spc="6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711CA51-49DC-62CA-F147-F286B1C9DB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32448" y="3962135"/>
            <a:ext cx="6327105" cy="2653771"/>
          </a:xfrm>
        </p:spPr>
        <p:txBody>
          <a:bodyPr>
            <a:noAutofit/>
          </a:bodyPr>
          <a:lstStyle>
            <a:lvl1pPr marL="0" indent="0" algn="ctr">
              <a:buNone/>
              <a:defRPr sz="1800" b="0" i="0" cap="all" spc="300" baseline="0">
                <a:solidFill>
                  <a:schemeClr val="bg1"/>
                </a:solidFill>
                <a:latin typeface="+mj-lt"/>
                <a:cs typeface="Biome Light" panose="020B03030302040208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1183414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2 column">
    <p:bg>
      <p:bgPr>
        <a:gradFill>
          <a:gsLst>
            <a:gs pos="100000">
              <a:schemeClr val="tx2"/>
            </a:gs>
            <a:gs pos="81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C7D5518-914C-92E3-E9EC-26752C9F0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" y="-6350"/>
            <a:ext cx="12192000" cy="6864350"/>
            <a:chOff x="-1" y="-6350"/>
            <a:chExt cx="12192000" cy="686435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82D0B82-F74C-65EF-3BF6-8EEA16F36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428750" y="-6350"/>
              <a:ext cx="10763249" cy="6864350"/>
            </a:xfrm>
            <a:prstGeom prst="rect">
              <a:avLst/>
            </a:prstGeom>
            <a:solidFill>
              <a:schemeClr val="tx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A blue and purple spiral&#10;&#10;Description automatically generated">
              <a:extLst>
                <a:ext uri="{FF2B5EF4-FFF2-40B4-BE49-F238E27FC236}">
                  <a16:creationId xmlns:a16="http://schemas.microsoft.com/office/drawing/2014/main" id="{44E12326-9CF4-38EC-1BAF-1F994F2208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93"/>
            <a:stretch/>
          </p:blipFill>
          <p:spPr>
            <a:xfrm flipH="1">
              <a:off x="-1" y="0"/>
              <a:ext cx="1428751" cy="6858000"/>
            </a:xfrm>
            <a:prstGeom prst="rect">
              <a:avLst/>
            </a:prstGeom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D5C1D9C-B114-FC6A-9213-7287D39EAD9F}"/>
                </a:ext>
              </a:extLst>
            </p:cNvPr>
            <p:cNvGrpSpPr/>
            <p:nvPr/>
          </p:nvGrpSpPr>
          <p:grpSpPr>
            <a:xfrm>
              <a:off x="10649689" y="4382998"/>
              <a:ext cx="754139" cy="1865729"/>
              <a:chOff x="653351" y="2693558"/>
              <a:chExt cx="754139" cy="1865729"/>
            </a:xfrm>
          </p:grpSpPr>
          <p:sp>
            <p:nvSpPr>
              <p:cNvPr id="11" name="Graphic 15">
                <a:extLst>
                  <a:ext uri="{FF2B5EF4-FFF2-40B4-BE49-F238E27FC236}">
                    <a16:creationId xmlns:a16="http://schemas.microsoft.com/office/drawing/2014/main" id="{2BC89B10-C93E-8CE5-73B3-F6049168C3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098137" y="2693558"/>
                <a:ext cx="128016" cy="128016"/>
              </a:xfrm>
              <a:custGeom>
                <a:avLst/>
                <a:gdLst>
                  <a:gd name="connsiteX0" fmla="*/ 63857 w 127713"/>
                  <a:gd name="connsiteY0" fmla="*/ 18874 h 127713"/>
                  <a:gd name="connsiteX1" fmla="*/ 108839 w 127713"/>
                  <a:gd name="connsiteY1" fmla="*/ 63857 h 127713"/>
                  <a:gd name="connsiteX2" fmla="*/ 63857 w 127713"/>
                  <a:gd name="connsiteY2" fmla="*/ 108839 h 127713"/>
                  <a:gd name="connsiteX3" fmla="*/ 18874 w 127713"/>
                  <a:gd name="connsiteY3" fmla="*/ 63857 h 127713"/>
                  <a:gd name="connsiteX4" fmla="*/ 63857 w 127713"/>
                  <a:gd name="connsiteY4" fmla="*/ 18874 h 127713"/>
                  <a:gd name="connsiteX5" fmla="*/ 63857 w 127713"/>
                  <a:gd name="connsiteY5" fmla="*/ 0 h 127713"/>
                  <a:gd name="connsiteX6" fmla="*/ 0 w 127713"/>
                  <a:gd name="connsiteY6" fmla="*/ 63857 h 127713"/>
                  <a:gd name="connsiteX7" fmla="*/ 63857 w 127713"/>
                  <a:gd name="connsiteY7" fmla="*/ 127713 h 127713"/>
                  <a:gd name="connsiteX8" fmla="*/ 127713 w 127713"/>
                  <a:gd name="connsiteY8" fmla="*/ 63857 h 127713"/>
                  <a:gd name="connsiteX9" fmla="*/ 63857 w 127713"/>
                  <a:gd name="connsiteY9" fmla="*/ 0 h 127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7713" h="127713">
                    <a:moveTo>
                      <a:pt x="63857" y="18874"/>
                    </a:moveTo>
                    <a:cubicBezTo>
                      <a:pt x="88700" y="18874"/>
                      <a:pt x="108839" y="39013"/>
                      <a:pt x="108839" y="63857"/>
                    </a:cubicBezTo>
                    <a:cubicBezTo>
                      <a:pt x="108839" y="88700"/>
                      <a:pt x="88700" y="108839"/>
                      <a:pt x="63857" y="108839"/>
                    </a:cubicBezTo>
                    <a:cubicBezTo>
                      <a:pt x="39013" y="108839"/>
                      <a:pt x="18874" y="88700"/>
                      <a:pt x="18874" y="63857"/>
                    </a:cubicBezTo>
                    <a:cubicBezTo>
                      <a:pt x="18898" y="39023"/>
                      <a:pt x="39023" y="18898"/>
                      <a:pt x="63857" y="18874"/>
                    </a:cubicBezTo>
                    <a:moveTo>
                      <a:pt x="63857" y="0"/>
                    </a:moveTo>
                    <a:cubicBezTo>
                      <a:pt x="28590" y="0"/>
                      <a:pt x="0" y="28590"/>
                      <a:pt x="0" y="63857"/>
                    </a:cubicBezTo>
                    <a:cubicBezTo>
                      <a:pt x="0" y="99124"/>
                      <a:pt x="28590" y="127713"/>
                      <a:pt x="63857" y="127713"/>
                    </a:cubicBezTo>
                    <a:cubicBezTo>
                      <a:pt x="99124" y="127713"/>
                      <a:pt x="127713" y="99124"/>
                      <a:pt x="127713" y="63857"/>
                    </a:cubicBezTo>
                    <a:cubicBezTo>
                      <a:pt x="127713" y="28590"/>
                      <a:pt x="99124" y="0"/>
                      <a:pt x="63857" y="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61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2" name="Graphic 12">
                <a:extLst>
                  <a:ext uri="{FF2B5EF4-FFF2-40B4-BE49-F238E27FC236}">
                    <a16:creationId xmlns:a16="http://schemas.microsoft.com/office/drawing/2014/main" id="{39DB2AA2-9661-AC91-932D-2F1BEC47BD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306906" y="3837599"/>
                <a:ext cx="100584" cy="100584"/>
              </a:xfrm>
              <a:custGeom>
                <a:avLst/>
                <a:gdLst>
                  <a:gd name="connsiteX0" fmla="*/ 91138 w 91138"/>
                  <a:gd name="connsiteY0" fmla="*/ 45569 h 91138"/>
                  <a:gd name="connsiteX1" fmla="*/ 45569 w 91138"/>
                  <a:gd name="connsiteY1" fmla="*/ 91138 h 91138"/>
                  <a:gd name="connsiteX2" fmla="*/ 0 w 91138"/>
                  <a:gd name="connsiteY2" fmla="*/ 45569 h 91138"/>
                  <a:gd name="connsiteX3" fmla="*/ 45569 w 91138"/>
                  <a:gd name="connsiteY3" fmla="*/ 0 h 91138"/>
                  <a:gd name="connsiteX4" fmla="*/ 91138 w 91138"/>
                  <a:gd name="connsiteY4" fmla="*/ 45569 h 9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138" h="91138">
                    <a:moveTo>
                      <a:pt x="91138" y="45569"/>
                    </a:moveTo>
                    <a:cubicBezTo>
                      <a:pt x="91138" y="70736"/>
                      <a:pt x="70736" y="91138"/>
                      <a:pt x="45569" y="91138"/>
                    </a:cubicBezTo>
                    <a:cubicBezTo>
                      <a:pt x="20402" y="91138"/>
                      <a:pt x="0" y="70736"/>
                      <a:pt x="0" y="45569"/>
                    </a:cubicBezTo>
                    <a:cubicBezTo>
                      <a:pt x="0" y="20402"/>
                      <a:pt x="20402" y="0"/>
                      <a:pt x="45569" y="0"/>
                    </a:cubicBezTo>
                    <a:cubicBezTo>
                      <a:pt x="70736" y="0"/>
                      <a:pt x="91138" y="20402"/>
                      <a:pt x="91138" y="4556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42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3" name="Graphic 12">
                <a:extLst>
                  <a:ext uri="{FF2B5EF4-FFF2-40B4-BE49-F238E27FC236}">
                    <a16:creationId xmlns:a16="http://schemas.microsoft.com/office/drawing/2014/main" id="{86C9AC9B-3792-E880-03FE-D46FB046AB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653351" y="4521502"/>
                <a:ext cx="45719" cy="37785"/>
              </a:xfrm>
              <a:custGeom>
                <a:avLst/>
                <a:gdLst>
                  <a:gd name="connsiteX0" fmla="*/ 91138 w 91138"/>
                  <a:gd name="connsiteY0" fmla="*/ 45569 h 91138"/>
                  <a:gd name="connsiteX1" fmla="*/ 45569 w 91138"/>
                  <a:gd name="connsiteY1" fmla="*/ 91138 h 91138"/>
                  <a:gd name="connsiteX2" fmla="*/ 0 w 91138"/>
                  <a:gd name="connsiteY2" fmla="*/ 45569 h 91138"/>
                  <a:gd name="connsiteX3" fmla="*/ 45569 w 91138"/>
                  <a:gd name="connsiteY3" fmla="*/ 0 h 91138"/>
                  <a:gd name="connsiteX4" fmla="*/ 91138 w 91138"/>
                  <a:gd name="connsiteY4" fmla="*/ 45569 h 9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138" h="91138">
                    <a:moveTo>
                      <a:pt x="91138" y="45569"/>
                    </a:moveTo>
                    <a:cubicBezTo>
                      <a:pt x="91138" y="70736"/>
                      <a:pt x="70736" y="91138"/>
                      <a:pt x="45569" y="91138"/>
                    </a:cubicBezTo>
                    <a:cubicBezTo>
                      <a:pt x="20402" y="91138"/>
                      <a:pt x="0" y="70736"/>
                      <a:pt x="0" y="45569"/>
                    </a:cubicBezTo>
                    <a:cubicBezTo>
                      <a:pt x="0" y="20402"/>
                      <a:pt x="20402" y="0"/>
                      <a:pt x="45569" y="0"/>
                    </a:cubicBezTo>
                    <a:cubicBezTo>
                      <a:pt x="70736" y="0"/>
                      <a:pt x="91138" y="20402"/>
                      <a:pt x="91138" y="4556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42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142A133-65D6-D958-C0CD-E8D45B9BD7BB}"/>
                </a:ext>
              </a:extLst>
            </p:cNvPr>
            <p:cNvGrpSpPr/>
            <p:nvPr/>
          </p:nvGrpSpPr>
          <p:grpSpPr>
            <a:xfrm>
              <a:off x="1870859" y="869908"/>
              <a:ext cx="431603" cy="412684"/>
              <a:chOff x="1870859" y="869908"/>
              <a:chExt cx="431603" cy="412684"/>
            </a:xfrm>
          </p:grpSpPr>
          <p:sp>
            <p:nvSpPr>
              <p:cNvPr id="9" name="Graphic 15">
                <a:extLst>
                  <a:ext uri="{FF2B5EF4-FFF2-40B4-BE49-F238E27FC236}">
                    <a16:creationId xmlns:a16="http://schemas.microsoft.com/office/drawing/2014/main" id="{A746B023-387D-4EAC-052B-60F131E6E7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 rot="10800000">
                <a:off x="1870859" y="1154576"/>
                <a:ext cx="128016" cy="128016"/>
              </a:xfrm>
              <a:custGeom>
                <a:avLst/>
                <a:gdLst>
                  <a:gd name="connsiteX0" fmla="*/ 63857 w 127713"/>
                  <a:gd name="connsiteY0" fmla="*/ 18874 h 127713"/>
                  <a:gd name="connsiteX1" fmla="*/ 108839 w 127713"/>
                  <a:gd name="connsiteY1" fmla="*/ 63857 h 127713"/>
                  <a:gd name="connsiteX2" fmla="*/ 63857 w 127713"/>
                  <a:gd name="connsiteY2" fmla="*/ 108839 h 127713"/>
                  <a:gd name="connsiteX3" fmla="*/ 18874 w 127713"/>
                  <a:gd name="connsiteY3" fmla="*/ 63857 h 127713"/>
                  <a:gd name="connsiteX4" fmla="*/ 63857 w 127713"/>
                  <a:gd name="connsiteY4" fmla="*/ 18874 h 127713"/>
                  <a:gd name="connsiteX5" fmla="*/ 63857 w 127713"/>
                  <a:gd name="connsiteY5" fmla="*/ 0 h 127713"/>
                  <a:gd name="connsiteX6" fmla="*/ 0 w 127713"/>
                  <a:gd name="connsiteY6" fmla="*/ 63857 h 127713"/>
                  <a:gd name="connsiteX7" fmla="*/ 63857 w 127713"/>
                  <a:gd name="connsiteY7" fmla="*/ 127713 h 127713"/>
                  <a:gd name="connsiteX8" fmla="*/ 127713 w 127713"/>
                  <a:gd name="connsiteY8" fmla="*/ 63857 h 127713"/>
                  <a:gd name="connsiteX9" fmla="*/ 63857 w 127713"/>
                  <a:gd name="connsiteY9" fmla="*/ 0 h 127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7713" h="127713">
                    <a:moveTo>
                      <a:pt x="63857" y="18874"/>
                    </a:moveTo>
                    <a:cubicBezTo>
                      <a:pt x="88700" y="18874"/>
                      <a:pt x="108839" y="39013"/>
                      <a:pt x="108839" y="63857"/>
                    </a:cubicBezTo>
                    <a:cubicBezTo>
                      <a:pt x="108839" y="88700"/>
                      <a:pt x="88700" y="108839"/>
                      <a:pt x="63857" y="108839"/>
                    </a:cubicBezTo>
                    <a:cubicBezTo>
                      <a:pt x="39013" y="108839"/>
                      <a:pt x="18874" y="88700"/>
                      <a:pt x="18874" y="63857"/>
                    </a:cubicBezTo>
                    <a:cubicBezTo>
                      <a:pt x="18898" y="39023"/>
                      <a:pt x="39023" y="18898"/>
                      <a:pt x="63857" y="18874"/>
                    </a:cubicBezTo>
                    <a:moveTo>
                      <a:pt x="63857" y="0"/>
                    </a:moveTo>
                    <a:cubicBezTo>
                      <a:pt x="28590" y="0"/>
                      <a:pt x="0" y="28590"/>
                      <a:pt x="0" y="63857"/>
                    </a:cubicBezTo>
                    <a:cubicBezTo>
                      <a:pt x="0" y="99124"/>
                      <a:pt x="28590" y="127713"/>
                      <a:pt x="63857" y="127713"/>
                    </a:cubicBezTo>
                    <a:cubicBezTo>
                      <a:pt x="99124" y="127713"/>
                      <a:pt x="127713" y="99124"/>
                      <a:pt x="127713" y="63857"/>
                    </a:cubicBezTo>
                    <a:cubicBezTo>
                      <a:pt x="127713" y="28590"/>
                      <a:pt x="99124" y="0"/>
                      <a:pt x="63857" y="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61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0" name="Graphic 12">
                <a:extLst>
                  <a:ext uri="{FF2B5EF4-FFF2-40B4-BE49-F238E27FC236}">
                    <a16:creationId xmlns:a16="http://schemas.microsoft.com/office/drawing/2014/main" id="{20760125-21CF-A296-3EA7-3C6C0E9BCB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2256743" y="869908"/>
                <a:ext cx="45719" cy="37785"/>
              </a:xfrm>
              <a:custGeom>
                <a:avLst/>
                <a:gdLst>
                  <a:gd name="connsiteX0" fmla="*/ 91138 w 91138"/>
                  <a:gd name="connsiteY0" fmla="*/ 45569 h 91138"/>
                  <a:gd name="connsiteX1" fmla="*/ 45569 w 91138"/>
                  <a:gd name="connsiteY1" fmla="*/ 91138 h 91138"/>
                  <a:gd name="connsiteX2" fmla="*/ 0 w 91138"/>
                  <a:gd name="connsiteY2" fmla="*/ 45569 h 91138"/>
                  <a:gd name="connsiteX3" fmla="*/ 45569 w 91138"/>
                  <a:gd name="connsiteY3" fmla="*/ 0 h 91138"/>
                  <a:gd name="connsiteX4" fmla="*/ 91138 w 91138"/>
                  <a:gd name="connsiteY4" fmla="*/ 45569 h 9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138" h="91138">
                    <a:moveTo>
                      <a:pt x="91138" y="45569"/>
                    </a:moveTo>
                    <a:cubicBezTo>
                      <a:pt x="91138" y="70736"/>
                      <a:pt x="70736" y="91138"/>
                      <a:pt x="45569" y="91138"/>
                    </a:cubicBezTo>
                    <a:cubicBezTo>
                      <a:pt x="20402" y="91138"/>
                      <a:pt x="0" y="70736"/>
                      <a:pt x="0" y="45569"/>
                    </a:cubicBezTo>
                    <a:cubicBezTo>
                      <a:pt x="0" y="20402"/>
                      <a:pt x="20402" y="0"/>
                      <a:pt x="45569" y="0"/>
                    </a:cubicBezTo>
                    <a:cubicBezTo>
                      <a:pt x="70736" y="0"/>
                      <a:pt x="91138" y="20402"/>
                      <a:pt x="91138" y="4556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42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US" dirty="0"/>
              </a:p>
            </p:txBody>
          </p:sp>
        </p:grp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F851D11-41E3-33F2-CBA6-B2A9A5A2A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69139" y="2002443"/>
            <a:ext cx="8873530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99620" y="162560"/>
            <a:ext cx="8843050" cy="1616904"/>
          </a:xfrm>
        </p:spPr>
        <p:txBody>
          <a:bodyPr lIns="0" anchor="b">
            <a:noAutofit/>
          </a:bodyPr>
          <a:lstStyle>
            <a:lvl1pPr algn="l">
              <a:defRPr sz="3200" cap="all" spc="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003C5A-BF21-DE87-0ED1-3E2D0F32B5D8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2373002" y="2474811"/>
            <a:ext cx="4015098" cy="3528397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000"/>
              </a:spcBef>
              <a:buClr>
                <a:schemeClr val="accent6"/>
              </a:buClr>
              <a:buFont typeface="Arial" panose="020B0604020202020204" pitchFamily="34" charset="0"/>
              <a:buNone/>
              <a:defRPr sz="1800" spc="0" baseline="0">
                <a:solidFill>
                  <a:schemeClr val="bg1"/>
                </a:solidFill>
                <a:latin typeface="+mn-lt"/>
              </a:defRPr>
            </a:lvl1pPr>
            <a:lvl2pPr marL="283464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sz="1800" spc="0">
                <a:solidFill>
                  <a:schemeClr val="bg1"/>
                </a:solidFill>
              </a:defRPr>
            </a:lvl2pPr>
            <a:lvl3pPr marL="566928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sz="1800" spc="0">
                <a:solidFill>
                  <a:schemeClr val="bg1"/>
                </a:solidFill>
              </a:defRPr>
            </a:lvl3pPr>
            <a:lvl4pPr marL="859536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sz="1800" spc="0">
                <a:solidFill>
                  <a:schemeClr val="bg1"/>
                </a:solidFill>
              </a:defRPr>
            </a:lvl4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D77F99A7-26FA-422E-43E9-C76B4A56E44A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6995159" y="2474811"/>
            <a:ext cx="4227332" cy="3528397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000"/>
              </a:spcBef>
              <a:buClr>
                <a:schemeClr val="accent6"/>
              </a:buClr>
              <a:buFont typeface="Arial" panose="020B0604020202020204" pitchFamily="34" charset="0"/>
              <a:buNone/>
              <a:defRPr sz="1800" spc="0" baseline="0">
                <a:solidFill>
                  <a:schemeClr val="bg1"/>
                </a:solidFill>
                <a:latin typeface="+mn-lt"/>
              </a:defRPr>
            </a:lvl1pPr>
            <a:lvl2pPr marL="283464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sz="1800" spc="0">
                <a:solidFill>
                  <a:schemeClr val="bg1"/>
                </a:solidFill>
              </a:defRPr>
            </a:lvl2pPr>
            <a:lvl3pPr marL="566928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sz="1800" spc="0">
                <a:solidFill>
                  <a:schemeClr val="bg1"/>
                </a:solidFill>
              </a:defRPr>
            </a:lvl3pPr>
            <a:lvl4pPr marL="859536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sz="1800" spc="0">
                <a:solidFill>
                  <a:schemeClr val="bg1"/>
                </a:solidFill>
              </a:defRPr>
            </a:lvl4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02A6961-FD29-3446-6A70-B0D4EE5D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5" y="6237287"/>
            <a:ext cx="4114800" cy="365125"/>
          </a:xfrm>
        </p:spPr>
        <p:txBody>
          <a:bodyPr>
            <a:noAutofit/>
          </a:bodyPr>
          <a:lstStyle>
            <a:lvl1pPr algn="l">
              <a:defRPr sz="1200" spc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8477A85-1CCD-1BF5-8FF0-11B80AE2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FE024F78-56A6-7740-B68D-8D4D026EDF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82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2 column">
    <p:bg>
      <p:bgPr>
        <a:gradFill>
          <a:gsLst>
            <a:gs pos="100000">
              <a:schemeClr val="tx2"/>
            </a:gs>
            <a:gs pos="81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3A7247A-846A-F316-B494-69B42CBF3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1869" y="343814"/>
            <a:ext cx="11550701" cy="6210605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84B3AF6-983E-0901-0045-6CDF4E93E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7039" y="1983705"/>
            <a:ext cx="10435630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3C5B7647-403E-A66E-6CF4-0D3A99AA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 flipH="1">
            <a:off x="10488530" y="4210019"/>
            <a:ext cx="754139" cy="1865729"/>
            <a:chOff x="653351" y="2693558"/>
            <a:chExt cx="754139" cy="1865729"/>
          </a:xfrm>
        </p:grpSpPr>
        <p:sp>
          <p:nvSpPr>
            <p:cNvPr id="10" name="Graphic 15">
              <a:extLst>
                <a:ext uri="{FF2B5EF4-FFF2-40B4-BE49-F238E27FC236}">
                  <a16:creationId xmlns:a16="http://schemas.microsoft.com/office/drawing/2014/main" id="{E48E731E-FEF1-9C59-64B0-9CB6E88539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098137" y="2693558"/>
              <a:ext cx="128016" cy="128016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49071"/>
              </a:schemeClr>
            </a:solidFill>
            <a:ln w="610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Graphic 12">
              <a:extLst>
                <a:ext uri="{FF2B5EF4-FFF2-40B4-BE49-F238E27FC236}">
                  <a16:creationId xmlns:a16="http://schemas.microsoft.com/office/drawing/2014/main" id="{AFE83BB3-4D12-8E20-CA93-1834D7F0A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306906" y="3837599"/>
              <a:ext cx="100584" cy="100584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49071"/>
              </a:schemeClr>
            </a:solidFill>
            <a:ln w="42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Graphic 12">
              <a:extLst>
                <a:ext uri="{FF2B5EF4-FFF2-40B4-BE49-F238E27FC236}">
                  <a16:creationId xmlns:a16="http://schemas.microsoft.com/office/drawing/2014/main" id="{3EB1D810-BC05-6C0E-0DE4-3604EBAADC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53351" y="4521502"/>
              <a:ext cx="45719" cy="37785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49071"/>
              </a:schemeClr>
            </a:solidFill>
            <a:ln w="42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1680" y="430482"/>
            <a:ext cx="10500989" cy="1327464"/>
          </a:xfrm>
        </p:spPr>
        <p:txBody>
          <a:bodyPr anchor="b">
            <a:noAutofit/>
          </a:bodyPr>
          <a:lstStyle>
            <a:lvl1pPr algn="l">
              <a:defRPr sz="3200" cap="all" spc="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003C5A-BF21-DE87-0ED1-3E2D0F32B5D8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807038" y="2465539"/>
            <a:ext cx="3774587" cy="3723753"/>
          </a:xfrm>
        </p:spPr>
        <p:txBody>
          <a:bodyPr/>
          <a:lstStyle>
            <a:lvl1pPr marL="342900" indent="-34290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+mj-lt"/>
              <a:buAutoNum type="arabicPeriod"/>
              <a:defRPr sz="1800" spc="0" baseline="0">
                <a:solidFill>
                  <a:schemeClr val="bg1"/>
                </a:solidFill>
                <a:latin typeface="+mn-lt"/>
              </a:defRPr>
            </a:lvl1pPr>
            <a:lvl2pPr marL="626364" indent="-34290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+mj-lt"/>
              <a:buAutoNum type="alphaLcPeriod"/>
              <a:defRPr sz="1800" spc="0">
                <a:solidFill>
                  <a:schemeClr val="bg1"/>
                </a:solidFill>
                <a:latin typeface="+mn-lt"/>
              </a:defRPr>
            </a:lvl2pPr>
            <a:lvl3pPr marL="918972" indent="-34290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+mj-lt"/>
              <a:buAutoNum type="arabicParenR"/>
              <a:defRPr sz="1800" spc="0">
                <a:solidFill>
                  <a:schemeClr val="bg1"/>
                </a:solidFill>
                <a:latin typeface="+mn-lt"/>
              </a:defRPr>
            </a:lvl3pPr>
            <a:lvl4pPr marL="1209294" indent="-34290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+mj-lt"/>
              <a:buAutoNum type="alphaLcParenR"/>
              <a:defRPr sz="1800" spc="0">
                <a:solidFill>
                  <a:schemeClr val="bg1"/>
                </a:solidFill>
                <a:latin typeface="+mn-lt"/>
              </a:defRPr>
            </a:lvl4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39870F08-C2AE-9AF7-58DE-EEA8A48BEDA9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4927600" y="2465539"/>
            <a:ext cx="6315069" cy="3723753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000"/>
              </a:spcBef>
              <a:buClr>
                <a:schemeClr val="accent6"/>
              </a:buClr>
              <a:buFont typeface="Arial" panose="020B0604020202020204" pitchFamily="34" charset="0"/>
              <a:buNone/>
              <a:defRPr sz="1800" spc="0" baseline="0">
                <a:solidFill>
                  <a:schemeClr val="bg1"/>
                </a:solidFill>
                <a:latin typeface="+mn-lt"/>
              </a:defRPr>
            </a:lvl1pPr>
            <a:lvl2pPr marL="283464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sz="1800" spc="0">
                <a:solidFill>
                  <a:schemeClr val="bg1"/>
                </a:solidFill>
                <a:latin typeface="+mn-lt"/>
              </a:defRPr>
            </a:lvl2pPr>
            <a:lvl3pPr marL="566928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sz="1800" spc="0">
                <a:solidFill>
                  <a:schemeClr val="bg1"/>
                </a:solidFill>
                <a:latin typeface="+mn-lt"/>
              </a:defRPr>
            </a:lvl3pPr>
            <a:lvl4pPr marL="859536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sz="1800" spc="0">
                <a:solidFill>
                  <a:schemeClr val="bg1"/>
                </a:solidFill>
                <a:latin typeface="+mn-lt"/>
              </a:defRPr>
            </a:lvl4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02A6961-FD29-3446-6A70-B0D4EE5D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5" y="6237287"/>
            <a:ext cx="4114800" cy="365125"/>
          </a:xfrm>
        </p:spPr>
        <p:txBody>
          <a:bodyPr>
            <a:noAutofit/>
          </a:bodyPr>
          <a:lstStyle>
            <a:lvl1pPr algn="l">
              <a:defRPr sz="1200" spc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8477A85-1CCD-1BF5-8FF0-11B80AE2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FE024F78-56A6-7740-B68D-8D4D026EDF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22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99000">
              <a:srgbClr val="05202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3EA418-19D1-0D4D-BE52-40A86E32F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BAE0C-5187-A64D-A481-E69245670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59C05-48F5-9346-8256-5B61C6990E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bg1"/>
                </a:solidFill>
                <a:latin typeface="+mj-lt"/>
                <a:cs typeface="Biome" panose="020B05030302040208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75D63-7351-9C4A-AEE0-10E27B3B6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bg1"/>
                </a:solidFill>
                <a:latin typeface="+mj-lt"/>
                <a:cs typeface="Biome" panose="020B05030302040208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0889F-2BBA-5F45-95BC-BEA668816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bg1"/>
                </a:solidFill>
                <a:latin typeface="+mj-lt"/>
                <a:cs typeface="Biome" panose="020B0503030204020804" pitchFamily="34" charset="0"/>
              </a:defRPr>
            </a:lvl1pPr>
          </a:lstStyle>
          <a:p>
            <a:fld id="{FE024F78-56A6-7740-B68D-8D4D026EDF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9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79" r:id="rId2"/>
    <p:sldLayoutId id="2147483669" r:id="rId3"/>
    <p:sldLayoutId id="2147483672" r:id="rId4"/>
    <p:sldLayoutId id="2147483673" r:id="rId5"/>
    <p:sldLayoutId id="2147483674" r:id="rId6"/>
    <p:sldLayoutId id="2147483671" r:id="rId7"/>
    <p:sldLayoutId id="2147483675" r:id="rId8"/>
    <p:sldLayoutId id="2147483676" r:id="rId9"/>
    <p:sldLayoutId id="2147483670" r:id="rId10"/>
    <p:sldLayoutId id="2147483677" r:id="rId11"/>
    <p:sldLayoutId id="2147483678" r:id="rId12"/>
    <p:sldLayoutId id="2147483664" r:id="rId13"/>
    <p:sldLayoutId id="2147483663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300" baseline="0">
          <a:solidFill>
            <a:schemeClr val="bg1"/>
          </a:solidFill>
          <a:latin typeface="+mj-lt"/>
          <a:ea typeface="+mj-ea"/>
          <a:cs typeface="Biome" panose="020B05030302040208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accent3"/>
          </a:solidFill>
          <a:latin typeface="+mj-lt"/>
          <a:ea typeface="+mn-ea"/>
          <a:cs typeface="Biome" panose="020B05030302040208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ogovernment.org/our-fellowships-and-internship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help.usajobs.gov/working-in-government/unique-hiring-paths/students" TargetMode="External"/><Relationship Id="rId4" Type="http://schemas.openxmlformats.org/officeDocument/2006/relationships/hyperlink" Target="https://gogovernment.org/federal-internship-finder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.facebook.com/blog/2016/3/do-jobs-run-in-familie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ogovernment.org/" TargetMode="External"/><Relationship Id="rId7" Type="http://schemas.openxmlformats.org/officeDocument/2006/relationships/hyperlink" Target="https://www.governmentjobs.com/careers/sanmarco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sandiegocounty.gov/content/sdc/hr/CareerPaths.html" TargetMode="External"/><Relationship Id="rId5" Type="http://schemas.openxmlformats.org/officeDocument/2006/relationships/hyperlink" Target="https://calcareers.ca.gov/" TargetMode="External"/><Relationship Id="rId4" Type="http://schemas.openxmlformats.org/officeDocument/2006/relationships/hyperlink" Target="https://www.usajobs.gov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997874EA-2F67-60CD-631F-5A787057F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799"/>
            <a:ext cx="12191998" cy="3215641"/>
          </a:xfrm>
        </p:spPr>
        <p:txBody>
          <a:bodyPr anchor="b"/>
          <a:lstStyle/>
          <a:p>
            <a:r>
              <a:rPr lang="en-US" dirty="0"/>
              <a:t>Department of Sociology</a:t>
            </a:r>
          </a:p>
        </p:txBody>
      </p:sp>
      <p:sp>
        <p:nvSpPr>
          <p:cNvPr id="9" name="Subtitle 3">
            <a:extLst>
              <a:ext uri="{FF2B5EF4-FFF2-40B4-BE49-F238E27FC236}">
                <a16:creationId xmlns:a16="http://schemas.microsoft.com/office/drawing/2014/main" id="{2981AB9E-AF0F-CAD0-2DD2-D640FB871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" y="3670628"/>
            <a:ext cx="12191997" cy="2577772"/>
          </a:xfrm>
        </p:spPr>
        <p:txBody>
          <a:bodyPr/>
          <a:lstStyle/>
          <a:p>
            <a:r>
              <a:rPr lang="en-US" dirty="0"/>
              <a:t>Career week</a:t>
            </a:r>
          </a:p>
        </p:txBody>
      </p:sp>
    </p:spTree>
    <p:extLst>
      <p:ext uri="{BB962C8B-B14F-4D97-AF65-F5344CB8AC3E}">
        <p14:creationId xmlns:p14="http://schemas.microsoft.com/office/powerpoint/2010/main" val="2498031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60903-003B-273E-3584-5312F76C3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5669" y="113097"/>
            <a:ext cx="7420819" cy="1656304"/>
          </a:xfrm>
        </p:spPr>
        <p:txBody>
          <a:bodyPr/>
          <a:lstStyle/>
          <a:p>
            <a:r>
              <a:rPr lang="en-US" dirty="0"/>
              <a:t>What can you do while still getting your degree?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60DFF-2E7E-7A22-819A-C011020DFF01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3305669" y="2470150"/>
            <a:ext cx="7420819" cy="367664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Pay attention to how your classes translate to your career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Explore the websites long before you graduate. Know how the type of job you are looking for recruits and hires.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Make connections to the agencies/organizations you are interested in. Don’t cold call! Go to job fairs, open houses, etc.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Look for internships or other ways to make connections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For example, interested in politics? Volunteer for campaigns while you are still in school. Get experience and gather information so you understand the system.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For example, some federal/state agencies have internships. Check out: </a:t>
            </a:r>
            <a:r>
              <a:rPr lang="en-US" dirty="0">
                <a:hlinkClick r:id="rId3"/>
              </a:rPr>
              <a:t>https://gogovernment.org/our-fellowships-and-internships/</a:t>
            </a:r>
            <a:r>
              <a:rPr lang="en-US" dirty="0"/>
              <a:t> AND  </a:t>
            </a:r>
            <a:r>
              <a:rPr lang="en-US" dirty="0">
                <a:hlinkClick r:id="rId4"/>
              </a:rPr>
              <a:t>https://gogovernment.org/federal-internship-finder/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https://help.usajobs.gov/working-in-government/unique-hiring-paths/students</a:t>
            </a:r>
            <a:r>
              <a:rPr lang="en-US" dirty="0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347AE7-D6A2-42FB-3D58-6297742FC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/>
          <a:lstStyle/>
          <a:p>
            <a:fld id="{FE024F78-56A6-7740-B68D-8D4D026EDF3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094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chemeClr val="accent6">
                <a:lumMod val="50000"/>
              </a:schemeClr>
            </a:gs>
            <a:gs pos="35040">
              <a:srgbClr val="020B11"/>
            </a:gs>
            <a:gs pos="11979">
              <a:schemeClr val="accent4">
                <a:lumMod val="50000"/>
              </a:schemeClr>
            </a:gs>
            <a:gs pos="0">
              <a:schemeClr val="accent4"/>
            </a:gs>
            <a:gs pos="99000">
              <a:schemeClr val="tx2">
                <a:lumMod val="50000"/>
              </a:schemeClr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CE1ABEC8-43FD-4F21-A7D2-70200D862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831" y="173735"/>
            <a:ext cx="4409514" cy="2203704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AE5F2E56-9F77-E1C2-EC04-EA959822CA6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1850" y="3079119"/>
            <a:ext cx="4413250" cy="2752725"/>
          </a:xfrm>
        </p:spPr>
        <p:txBody>
          <a:bodyPr/>
          <a:lstStyle/>
          <a:p>
            <a:r>
              <a:rPr lang="en-US" dirty="0"/>
              <a:t>Kristin Bates, Chair</a:t>
            </a:r>
          </a:p>
          <a:p>
            <a:r>
              <a:rPr lang="en-US" dirty="0"/>
              <a:t>Department of Sociology</a:t>
            </a:r>
          </a:p>
          <a:p>
            <a:r>
              <a:rPr lang="en-US" dirty="0"/>
              <a:t>kbates@csusm.edu</a:t>
            </a:r>
          </a:p>
        </p:txBody>
      </p:sp>
    </p:spTree>
    <p:extLst>
      <p:ext uri="{BB962C8B-B14F-4D97-AF65-F5344CB8AC3E}">
        <p14:creationId xmlns:p14="http://schemas.microsoft.com/office/powerpoint/2010/main" val="2395464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2"/>
            </a:gs>
            <a:gs pos="81000">
              <a:schemeClr val="accent6"/>
            </a:gs>
            <a:gs pos="55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A2458FF-0D0C-4ACC-C6FB-103BC0BAD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4466502" cy="1936866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F1239C0E-3F39-787D-0FC3-6B7C9BA37E8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1" y="3097848"/>
            <a:ext cx="4466504" cy="3405187"/>
          </a:xfrm>
        </p:spPr>
        <p:txBody>
          <a:bodyPr anchor="t"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Careers in Sociology</a:t>
            </a:r>
          </a:p>
          <a:p>
            <a:r>
              <a:rPr lang="en-US" dirty="0"/>
              <a:t>Careers in Criminology &amp; Justice Studies</a:t>
            </a:r>
          </a:p>
          <a:p>
            <a:r>
              <a:rPr lang="en-US" dirty="0"/>
              <a:t>Employers</a:t>
            </a:r>
          </a:p>
          <a:p>
            <a:r>
              <a:rPr lang="en-US" dirty="0"/>
              <a:t>How does your major help you?</a:t>
            </a:r>
          </a:p>
        </p:txBody>
      </p:sp>
    </p:spTree>
    <p:extLst>
      <p:ext uri="{BB962C8B-B14F-4D97-AF65-F5344CB8AC3E}">
        <p14:creationId xmlns:p14="http://schemas.microsoft.com/office/powerpoint/2010/main" val="146015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692FC88-DAD7-F5AD-7831-DE5432210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2"/>
            <a:ext cx="12227942" cy="6857997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FD6A3FE-1BF6-4C1A-0553-EBD497A69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2448" y="264160"/>
            <a:ext cx="6327105" cy="3373973"/>
          </a:xfrm>
        </p:spPr>
        <p:txBody>
          <a:bodyPr anchor="b"/>
          <a:lstStyle/>
          <a:p>
            <a:r>
              <a:rPr lang="en-US" dirty="0"/>
              <a:t>Introductions and Interesting facts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15774B0-D971-67D7-27EB-FDB82B3A5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2448" y="3962135"/>
            <a:ext cx="6327105" cy="2653771"/>
          </a:xfrm>
        </p:spPr>
        <p:txBody>
          <a:bodyPr/>
          <a:lstStyle/>
          <a:p>
            <a:pPr marL="342900" indent="-342900" algn="l">
              <a:buAutoNum type="arabicPeriod"/>
            </a:pPr>
            <a:r>
              <a:rPr lang="en-US" dirty="0"/>
              <a:t>We gravitate toward what we know</a:t>
            </a:r>
          </a:p>
          <a:p>
            <a:pPr marL="342900" indent="-342900" algn="l">
              <a:buAutoNum type="arabicPeriod"/>
            </a:pPr>
            <a:r>
              <a:rPr lang="en-US" dirty="0">
                <a:hlinkClick r:id="rId3"/>
              </a:rPr>
              <a:t>https://research.facebook.com/blog/2016/3/do-jobs-run-in-families/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073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7F7C5-CBA2-9823-0CBA-5BD773998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69" y="579120"/>
            <a:ext cx="11548261" cy="2733306"/>
          </a:xfrm>
        </p:spPr>
        <p:txBody>
          <a:bodyPr/>
          <a:lstStyle/>
          <a:p>
            <a:r>
              <a:rPr lang="en-US" dirty="0"/>
              <a:t>Careers in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260D053B-A40A-3228-B6D5-3371B9EE2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868" y="3484615"/>
            <a:ext cx="11562303" cy="2387865"/>
          </a:xfrm>
        </p:spPr>
        <p:txBody>
          <a:bodyPr/>
          <a:lstStyle/>
          <a:p>
            <a:r>
              <a:rPr lang="en-US" dirty="0"/>
              <a:t>Sociology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A971A9-0C5C-DDFC-67F9-2E5A55F12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/>
          <a:lstStyle/>
          <a:p>
            <a:fld id="{FE024F78-56A6-7740-B68D-8D4D026EDF3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193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60903-003B-273E-3584-5312F76C3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5669" y="914401"/>
            <a:ext cx="7420819" cy="886408"/>
          </a:xfrm>
        </p:spPr>
        <p:txBody>
          <a:bodyPr/>
          <a:lstStyle/>
          <a:p>
            <a:r>
              <a:rPr lang="en-US" dirty="0"/>
              <a:t>Types of Careers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60DFF-2E7E-7A22-819A-C011020DFF01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3305669" y="2062066"/>
            <a:ext cx="7420819" cy="40847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Advocacy, Organizing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Higher Education Research, Teaching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Immigration Advocacy and Services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Social Science Research Firms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Program Analysis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Public Administration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Policy Analysis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Urban/City Planning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Racial Justice Auditing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Victim Advocacy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Children and Family Advocacy Services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Environmental Advocacy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K-12 teaching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Human Resources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Parks and Recreation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347AE7-D6A2-42FB-3D58-6297742FC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/>
          <a:lstStyle/>
          <a:p>
            <a:fld id="{FE024F78-56A6-7740-B68D-8D4D026EDF3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37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7F7C5-CBA2-9823-0CBA-5BD773998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69" y="579120"/>
            <a:ext cx="11548261" cy="2733306"/>
          </a:xfrm>
        </p:spPr>
        <p:txBody>
          <a:bodyPr/>
          <a:lstStyle/>
          <a:p>
            <a:r>
              <a:rPr lang="en-US" dirty="0"/>
              <a:t>Careers in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260D053B-A40A-3228-B6D5-3371B9EE2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868" y="3484615"/>
            <a:ext cx="11562303" cy="2387865"/>
          </a:xfrm>
        </p:spPr>
        <p:txBody>
          <a:bodyPr/>
          <a:lstStyle/>
          <a:p>
            <a:r>
              <a:rPr lang="en-US" dirty="0"/>
              <a:t>Criminology &amp; </a:t>
            </a:r>
          </a:p>
          <a:p>
            <a:r>
              <a:rPr lang="en-US" dirty="0"/>
              <a:t>Justice studies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A971A9-0C5C-DDFC-67F9-2E5A55F12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/>
          <a:lstStyle/>
          <a:p>
            <a:fld id="{FE024F78-56A6-7740-B68D-8D4D026EDF3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58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60903-003B-273E-3584-5312F76C3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5669" y="113097"/>
            <a:ext cx="7420819" cy="1656304"/>
          </a:xfrm>
        </p:spPr>
        <p:txBody>
          <a:bodyPr/>
          <a:lstStyle/>
          <a:p>
            <a:r>
              <a:rPr lang="en-US" dirty="0"/>
              <a:t>Types of Careers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60DFF-2E7E-7A22-819A-C011020DFF01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3305669" y="2470150"/>
            <a:ext cx="7420819" cy="367664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Youth Justice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Community Organizing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Case Management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Anti-Violence and Prevention Work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Immigration Advocacy and Services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Mediation and Restorative Justice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Public Health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Court Advocacy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Community and Public Safety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Mediation and Restorative Justice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Housing Justice and Services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Campaign and Policy Support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347AE7-D6A2-42FB-3D58-6297742FC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/>
          <a:lstStyle/>
          <a:p>
            <a:fld id="{FE024F78-56A6-7740-B68D-8D4D026EDF3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36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A29A4-AAFD-04EE-0732-0671E83D5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9620" y="162560"/>
            <a:ext cx="8843050" cy="1616904"/>
          </a:xfrm>
        </p:spPr>
        <p:txBody>
          <a:bodyPr/>
          <a:lstStyle/>
          <a:p>
            <a:r>
              <a:rPr lang="en-US" dirty="0"/>
              <a:t>Employers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FEE91-E849-1CB0-9E51-A58B99C631C5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2373002" y="2474811"/>
            <a:ext cx="4093112" cy="3528397"/>
          </a:xfrm>
        </p:spPr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Federal Government (over 170 federal departments and agencies)</a:t>
            </a:r>
          </a:p>
          <a:p>
            <a:pPr marL="569214" lvl="1">
              <a:spcBef>
                <a:spcPts val="0"/>
              </a:spcBef>
            </a:pPr>
            <a:r>
              <a:rPr lang="en-US" dirty="0">
                <a:hlinkClick r:id="rId3"/>
              </a:rPr>
              <a:t>https://gogovernment.org/</a:t>
            </a:r>
            <a:r>
              <a:rPr lang="en-US" dirty="0"/>
              <a:t> </a:t>
            </a:r>
          </a:p>
          <a:p>
            <a:pPr marL="569214" lvl="1">
              <a:spcBef>
                <a:spcPts val="0"/>
              </a:spcBef>
            </a:pPr>
            <a:r>
              <a:rPr lang="en-US" dirty="0">
                <a:hlinkClick r:id="rId4"/>
              </a:rPr>
              <a:t>https://www.usajobs.gov/</a:t>
            </a:r>
            <a:r>
              <a:rPr lang="en-US" dirty="0"/>
              <a:t>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State Government</a:t>
            </a:r>
          </a:p>
          <a:p>
            <a:pPr marL="569214" lvl="1">
              <a:spcBef>
                <a:spcPts val="0"/>
              </a:spcBef>
            </a:pPr>
            <a:r>
              <a:rPr lang="en-US" dirty="0">
                <a:hlinkClick r:id="rId5"/>
              </a:rPr>
              <a:t>https://calcareers.ca.gov/</a:t>
            </a:r>
            <a:r>
              <a:rPr lang="en-US" dirty="0"/>
              <a:t>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County and Local Government</a:t>
            </a:r>
          </a:p>
          <a:p>
            <a:pPr marL="569214" lvl="1">
              <a:spcBef>
                <a:spcPts val="0"/>
              </a:spcBef>
            </a:pPr>
            <a:r>
              <a:rPr lang="en-US" dirty="0">
                <a:hlinkClick r:id="rId6"/>
              </a:rPr>
              <a:t>https://www.sandiegocounty.gov/content/sdc/hr/CareerPaths.html</a:t>
            </a:r>
            <a:endParaRPr lang="en-US" dirty="0"/>
          </a:p>
          <a:p>
            <a:pPr marL="569214" lvl="1">
              <a:spcBef>
                <a:spcPts val="0"/>
              </a:spcBef>
            </a:pPr>
            <a:r>
              <a:rPr lang="en-US" dirty="0">
                <a:hlinkClick r:id="rId7"/>
              </a:rPr>
              <a:t>https://www.governmentjobs.com/careers/sanmarcos</a:t>
            </a:r>
            <a:r>
              <a:rPr lang="en-US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774F1A-D233-C240-B22D-F82C6161FAC1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6995159" y="2474811"/>
            <a:ext cx="4227332" cy="3528397"/>
          </a:xfrm>
        </p:spPr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Consulting Firms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News Agencies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Public Opinion Research Polls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Political Campaigns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Labor Unions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Non-Profit Agencies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Private Industries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Legal Aid Societies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E23533-91C6-420C-B7D7-4977ACF73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/>
          <a:lstStyle/>
          <a:p>
            <a:fld id="{FE024F78-56A6-7740-B68D-8D4D026EDF3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61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EB8B-0AB9-7554-AEEA-E8D74495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9627" y="173736"/>
            <a:ext cx="4352662" cy="2203704"/>
          </a:xfrm>
        </p:spPr>
        <p:txBody>
          <a:bodyPr/>
          <a:lstStyle/>
          <a:p>
            <a:pPr lvl="0"/>
            <a:r>
              <a:rPr lang="en-US" noProof="0" dirty="0"/>
              <a:t>How Does  your Major help you?</a:t>
            </a:r>
          </a:p>
        </p:txBody>
      </p:sp>
      <p:pic>
        <p:nvPicPr>
          <p:cNvPr id="6" name="Picture Placeholder 5" descr="A blue and purple spiral">
            <a:extLst>
              <a:ext uri="{FF2B5EF4-FFF2-40B4-BE49-F238E27FC236}">
                <a16:creationId xmlns:a16="http://schemas.microsoft.com/office/drawing/2014/main" id="{05B64636-376E-96D4-B550-D764B2C6A6A7}"/>
              </a:ext>
            </a:extLst>
          </p:cNvPr>
          <p:cNvPicPr>
            <a:picLocks noGrp="1" noChangeAspect="1"/>
          </p:cNvPicPr>
          <p:nvPr>
            <p:ph type="pic" sz="quarter" idx="37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02" b="202"/>
          <a:stretch/>
        </p:blipFill>
        <p:spPr>
          <a:xfrm>
            <a:off x="336550" y="336550"/>
            <a:ext cx="5303640" cy="6184900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F5F9A-B16D-CA49-7F40-A0142E41DC56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6889627" y="3104277"/>
            <a:ext cx="4371560" cy="3022201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dirty="0"/>
              <a:t>CSUSM = Writing</a:t>
            </a:r>
          </a:p>
          <a:p>
            <a:pPr marL="342900" indent="-342900">
              <a:buAutoNum type="arabicPeriod"/>
            </a:pPr>
            <a:r>
              <a:rPr lang="en-US" dirty="0"/>
              <a:t>Theory</a:t>
            </a:r>
          </a:p>
          <a:p>
            <a:pPr marL="342900" indent="-342900">
              <a:buAutoNum type="arabicPeriod"/>
            </a:pPr>
            <a:r>
              <a:rPr lang="en-US" dirty="0"/>
              <a:t>Stats/Quant/Qual Methods</a:t>
            </a:r>
          </a:p>
          <a:p>
            <a:pPr marL="342900" indent="-342900">
              <a:buAutoNum type="arabicPeriod"/>
            </a:pPr>
            <a:r>
              <a:rPr lang="en-US" dirty="0"/>
              <a:t>Programs and Policy evaluation</a:t>
            </a:r>
          </a:p>
          <a:p>
            <a:pPr marL="342900" indent="-342900">
              <a:buAutoNum type="arabicPeriod"/>
            </a:pPr>
            <a:r>
              <a:rPr lang="en-US" dirty="0"/>
              <a:t>Substantive courses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1DB868-BEE2-49F7-9AC5-A3B143880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/>
          <a:lstStyle/>
          <a:p>
            <a:fld id="{FE024F78-56A6-7740-B68D-8D4D026EDF3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31563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7">
      <a:dk1>
        <a:srgbClr val="000000"/>
      </a:dk1>
      <a:lt1>
        <a:srgbClr val="FFFFFF"/>
      </a:lt1>
      <a:dk2>
        <a:srgbClr val="FC4EFB"/>
      </a:dk2>
      <a:lt2>
        <a:srgbClr val="E7E6E6"/>
      </a:lt2>
      <a:accent1>
        <a:srgbClr val="FAF24C"/>
      </a:accent1>
      <a:accent2>
        <a:srgbClr val="5EFCAC"/>
      </a:accent2>
      <a:accent3>
        <a:srgbClr val="73EBF9"/>
      </a:accent3>
      <a:accent4>
        <a:srgbClr val="316CFC"/>
      </a:accent4>
      <a:accent5>
        <a:srgbClr val="B059FD"/>
      </a:accent5>
      <a:accent6>
        <a:srgbClr val="9405FC"/>
      </a:accent6>
      <a:hlink>
        <a:srgbClr val="FFFFFF"/>
      </a:hlink>
      <a:folHlink>
        <a:srgbClr val="FFFFFF"/>
      </a:folHlink>
    </a:clrScheme>
    <a:fontScheme name="Custom 15">
      <a:majorFont>
        <a:latin typeface="Biome"/>
        <a:ea typeface=""/>
        <a:cs typeface=""/>
      </a:majorFont>
      <a:minorFont>
        <a:latin typeface="Arial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11936837_win32_SL_V11" id="{EAD6EF7B-6F25-4469-AF6A-07D6EB1461DD}" vid="{30FEA78B-2F89-4FF0-8415-E3920802C58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05301E-11B3-4B9D-A588-21F3C980937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44137456-21FC-4AE2-8A94-BF06CAF2EB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7B561B-3A65-4A22-9691-EB838E7F9B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{FC499381-9EC4-4F8C-A672-2FDE07D35BD0}tf11936837_win32</Template>
  <TotalTime>271</TotalTime>
  <Words>437</Words>
  <Application>Microsoft Office PowerPoint</Application>
  <PresentationFormat>Widescreen</PresentationFormat>
  <Paragraphs>97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Nova</vt:lpstr>
      <vt:lpstr>Biome</vt:lpstr>
      <vt:lpstr>Calibri</vt:lpstr>
      <vt:lpstr>Custom</vt:lpstr>
      <vt:lpstr>Department of Sociology</vt:lpstr>
      <vt:lpstr>Agenda</vt:lpstr>
      <vt:lpstr>Introductions and Interesting facts</vt:lpstr>
      <vt:lpstr>Careers in</vt:lpstr>
      <vt:lpstr>Types of Careers</vt:lpstr>
      <vt:lpstr>Careers in</vt:lpstr>
      <vt:lpstr>Types of Careers</vt:lpstr>
      <vt:lpstr>Employers</vt:lpstr>
      <vt:lpstr>How Does  your Major help you?</vt:lpstr>
      <vt:lpstr>What can you do while still getting your degree?</vt:lpstr>
      <vt:lpstr>THANK YOU</vt:lpstr>
    </vt:vector>
  </TitlesOfParts>
  <Company>California State University San Marcos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Sociology</dc:title>
  <dc:creator>Kristin Bates</dc:creator>
  <cp:lastModifiedBy>Kristin Bates</cp:lastModifiedBy>
  <cp:revision>1</cp:revision>
  <dcterms:created xsi:type="dcterms:W3CDTF">2024-03-24T23:29:59Z</dcterms:created>
  <dcterms:modified xsi:type="dcterms:W3CDTF">2024-03-27T00:31:20Z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