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9" r:id="rId1"/>
  </p:sldMasterIdLst>
  <p:notesMasterIdLst>
    <p:notesMasterId r:id="rId3"/>
  </p:notesMasterIdLst>
  <p:sldIdLst>
    <p:sldId id="256" r:id="rId2"/>
  </p:sldIdLst>
  <p:sldSz cx="51206400" cy="38404800"/>
  <p:notesSz cx="9296400" cy="6881813"/>
  <p:embeddedFontLst>
    <p:embeddedFont>
      <p:font typeface="Helvetica Neue" panose="020B0604020202020204" charset="0"/>
      <p:regular r:id="rId4"/>
      <p:bold r:id="rId5"/>
      <p:italic r:id="rId6"/>
      <p:boldItalic r:id="rId7"/>
    </p:embeddedFont>
    <p:embeddedFont>
      <p:font typeface="Calibri" panose="020F0502020204030204" pitchFamily="34" charset="0"/>
      <p:regular r:id="rId8"/>
      <p:bold r:id="rId9"/>
      <p:italic r:id="rId10"/>
      <p:boldItalic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2096">
          <p15:clr>
            <a:srgbClr val="A4A3A4"/>
          </p15:clr>
        </p15:guide>
        <p15:guide id="2" pos="1612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ther Furr" initials="" lastIdx="2" clrIdx="0"/>
  <p:cmAuthor id="1" name="Moses Wosk"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4C4A7ED-D67E-4035-AAAA-500AF57BE52F}">
  <a:tblStyle styleId="{64C4A7ED-D67E-4035-AAAA-500AF57BE52F}" styleName="Table_0"/>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 d="100"/>
          <a:sy n="11" d="100"/>
        </p:scale>
        <p:origin x="1419" y="120"/>
      </p:cViewPr>
      <p:guideLst>
        <p:guide orient="horz" pos="12096"/>
        <p:guide pos="1612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4029074" cy="344486"/>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defRPr sz="3200" b="0" i="0" u="none" strike="noStrike" cap="none">
                <a:solidFill>
                  <a:srgbClr val="000000"/>
                </a:solidFill>
                <a:latin typeface="Helvetica Neue"/>
                <a:ea typeface="Helvetica Neue"/>
                <a:cs typeface="Helvetica Neue"/>
                <a:sym typeface="Helvetica Neue"/>
              </a:defRPr>
            </a:lvl1pPr>
            <a:lvl2pPr marL="457200" marR="0" lvl="1" indent="0" algn="l" rtl="0">
              <a:lnSpc>
                <a:spcPct val="100000"/>
              </a:lnSpc>
              <a:spcBef>
                <a:spcPts val="0"/>
              </a:spcBef>
              <a:spcAft>
                <a:spcPts val="0"/>
              </a:spcAft>
              <a:defRPr sz="3200" b="0" i="0" u="none" strike="noStrike" cap="none">
                <a:solidFill>
                  <a:srgbClr val="000000"/>
                </a:solidFill>
                <a:latin typeface="Helvetica Neue"/>
                <a:ea typeface="Helvetica Neue"/>
                <a:cs typeface="Helvetica Neue"/>
                <a:sym typeface="Helvetica Neue"/>
              </a:defRPr>
            </a:lvl2pPr>
            <a:lvl3pPr marL="914400" marR="0" lvl="2" indent="0" algn="l" rtl="0">
              <a:lnSpc>
                <a:spcPct val="100000"/>
              </a:lnSpc>
              <a:spcBef>
                <a:spcPts val="0"/>
              </a:spcBef>
              <a:spcAft>
                <a:spcPts val="0"/>
              </a:spcAft>
              <a:defRPr sz="3200" b="0" i="0" u="none" strike="noStrike" cap="none">
                <a:solidFill>
                  <a:srgbClr val="000000"/>
                </a:solidFill>
                <a:latin typeface="Helvetica Neue"/>
                <a:ea typeface="Helvetica Neue"/>
                <a:cs typeface="Helvetica Neue"/>
                <a:sym typeface="Helvetica Neue"/>
              </a:defRPr>
            </a:lvl3pPr>
            <a:lvl4pPr marL="1371600" marR="0" lvl="3" indent="0" algn="l" rtl="0">
              <a:lnSpc>
                <a:spcPct val="100000"/>
              </a:lnSpc>
              <a:spcBef>
                <a:spcPts val="0"/>
              </a:spcBef>
              <a:spcAft>
                <a:spcPts val="0"/>
              </a:spcAft>
              <a:defRPr sz="3200" b="0" i="0" u="none" strike="noStrike" cap="none">
                <a:solidFill>
                  <a:srgbClr val="000000"/>
                </a:solidFill>
                <a:latin typeface="Helvetica Neue"/>
                <a:ea typeface="Helvetica Neue"/>
                <a:cs typeface="Helvetica Neue"/>
                <a:sym typeface="Helvetica Neue"/>
              </a:defRPr>
            </a:lvl4pPr>
            <a:lvl5pPr marL="1828800" marR="0" lvl="4" indent="0" algn="l" rtl="0">
              <a:lnSpc>
                <a:spcPct val="100000"/>
              </a:lnSpc>
              <a:spcBef>
                <a:spcPts val="0"/>
              </a:spcBef>
              <a:spcAft>
                <a:spcPts val="0"/>
              </a:spcAft>
              <a:defRPr sz="3200" b="0" i="0" u="none" strike="noStrike" cap="none">
                <a:solidFill>
                  <a:srgbClr val="000000"/>
                </a:solidFill>
                <a:latin typeface="Helvetica Neue"/>
                <a:ea typeface="Helvetica Neue"/>
                <a:cs typeface="Helvetica Neue"/>
                <a:sym typeface="Helvetica Neue"/>
              </a:defRPr>
            </a:lvl5pPr>
            <a:lvl6pPr marL="2286000" marR="0" lvl="5" indent="0" algn="l" rtl="0">
              <a:lnSpc>
                <a:spcPct val="100000"/>
              </a:lnSpc>
              <a:spcBef>
                <a:spcPts val="0"/>
              </a:spcBef>
              <a:spcAft>
                <a:spcPts val="0"/>
              </a:spcAft>
              <a:defRPr sz="3200" b="0" i="0" u="none" strike="noStrike" cap="none">
                <a:solidFill>
                  <a:srgbClr val="000000"/>
                </a:solidFill>
                <a:latin typeface="Helvetica Neue"/>
                <a:ea typeface="Helvetica Neue"/>
                <a:cs typeface="Helvetica Neue"/>
                <a:sym typeface="Helvetica Neue"/>
              </a:defRPr>
            </a:lvl6pPr>
            <a:lvl7pPr marL="3200400" marR="0" lvl="6" indent="0" algn="l" rtl="0">
              <a:lnSpc>
                <a:spcPct val="100000"/>
              </a:lnSpc>
              <a:spcBef>
                <a:spcPts val="0"/>
              </a:spcBef>
              <a:spcAft>
                <a:spcPts val="0"/>
              </a:spcAft>
              <a:defRPr sz="3200" b="0" i="0" u="none" strike="noStrike" cap="none">
                <a:solidFill>
                  <a:srgbClr val="000000"/>
                </a:solidFill>
                <a:latin typeface="Helvetica Neue"/>
                <a:ea typeface="Helvetica Neue"/>
                <a:cs typeface="Helvetica Neue"/>
                <a:sym typeface="Helvetica Neue"/>
              </a:defRPr>
            </a:lvl7pPr>
            <a:lvl8pPr marL="4572000" marR="0" lvl="7" indent="0" algn="l" rtl="0">
              <a:lnSpc>
                <a:spcPct val="100000"/>
              </a:lnSpc>
              <a:spcBef>
                <a:spcPts val="0"/>
              </a:spcBef>
              <a:spcAft>
                <a:spcPts val="0"/>
              </a:spcAft>
              <a:defRPr sz="3200" b="0" i="0" u="none" strike="noStrike" cap="none">
                <a:solidFill>
                  <a:srgbClr val="000000"/>
                </a:solidFill>
                <a:latin typeface="Helvetica Neue"/>
                <a:ea typeface="Helvetica Neue"/>
                <a:cs typeface="Helvetica Neue"/>
                <a:sym typeface="Helvetica Neue"/>
              </a:defRPr>
            </a:lvl8pPr>
            <a:lvl9pPr marL="6400800" marR="0" lvl="8" indent="0" algn="l" rtl="0">
              <a:lnSpc>
                <a:spcPct val="100000"/>
              </a:lnSpc>
              <a:spcBef>
                <a:spcPts val="0"/>
              </a:spcBef>
              <a:spcAft>
                <a:spcPts val="0"/>
              </a:spcAft>
              <a:defRPr sz="3200" b="0" i="0" u="none" strike="noStrike" cap="none">
                <a:solidFill>
                  <a:srgbClr val="000000"/>
                </a:solidFill>
                <a:latin typeface="Helvetica Neue"/>
                <a:ea typeface="Helvetica Neue"/>
                <a:cs typeface="Helvetica Neue"/>
                <a:sym typeface="Helvetica Neue"/>
              </a:defRPr>
            </a:lvl9pPr>
          </a:lstStyle>
          <a:p>
            <a:endParaRPr/>
          </a:p>
        </p:txBody>
      </p:sp>
      <p:sp>
        <p:nvSpPr>
          <p:cNvPr id="4" name="Shape 4"/>
          <p:cNvSpPr txBox="1">
            <a:spLocks noGrp="1"/>
          </p:cNvSpPr>
          <p:nvPr>
            <p:ph type="dt" idx="10"/>
          </p:nvPr>
        </p:nvSpPr>
        <p:spPr>
          <a:xfrm>
            <a:off x="5265737" y="0"/>
            <a:ext cx="4029074" cy="344486"/>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defRPr sz="1200" b="0" i="0" u="none" strike="noStrike" cap="none">
                <a:solidFill>
                  <a:srgbClr val="000000"/>
                </a:solidFill>
                <a:latin typeface="Helvetica Neue"/>
                <a:ea typeface="Helvetica Neue"/>
                <a:cs typeface="Helvetica Neue"/>
                <a:sym typeface="Helvetica Neue"/>
              </a:defRPr>
            </a:lvl1pPr>
            <a:lvl2pPr marL="457200" marR="0" lvl="1" indent="0" algn="l" rtl="0">
              <a:lnSpc>
                <a:spcPct val="100000"/>
              </a:lnSpc>
              <a:spcBef>
                <a:spcPts val="0"/>
              </a:spcBef>
              <a:spcAft>
                <a:spcPts val="0"/>
              </a:spcAft>
              <a:defRPr sz="3200" b="0" i="0" u="none" strike="noStrike" cap="none">
                <a:solidFill>
                  <a:srgbClr val="000000"/>
                </a:solidFill>
                <a:latin typeface="Helvetica Neue"/>
                <a:ea typeface="Helvetica Neue"/>
                <a:cs typeface="Helvetica Neue"/>
                <a:sym typeface="Helvetica Neue"/>
              </a:defRPr>
            </a:lvl2pPr>
            <a:lvl3pPr marL="914400" marR="0" lvl="2" indent="0" algn="l" rtl="0">
              <a:lnSpc>
                <a:spcPct val="100000"/>
              </a:lnSpc>
              <a:spcBef>
                <a:spcPts val="0"/>
              </a:spcBef>
              <a:spcAft>
                <a:spcPts val="0"/>
              </a:spcAft>
              <a:defRPr sz="3200" b="0" i="0" u="none" strike="noStrike" cap="none">
                <a:solidFill>
                  <a:srgbClr val="000000"/>
                </a:solidFill>
                <a:latin typeface="Helvetica Neue"/>
                <a:ea typeface="Helvetica Neue"/>
                <a:cs typeface="Helvetica Neue"/>
                <a:sym typeface="Helvetica Neue"/>
              </a:defRPr>
            </a:lvl3pPr>
            <a:lvl4pPr marL="1371600" marR="0" lvl="3" indent="0" algn="l" rtl="0">
              <a:lnSpc>
                <a:spcPct val="100000"/>
              </a:lnSpc>
              <a:spcBef>
                <a:spcPts val="0"/>
              </a:spcBef>
              <a:spcAft>
                <a:spcPts val="0"/>
              </a:spcAft>
              <a:defRPr sz="3200" b="0" i="0" u="none" strike="noStrike" cap="none">
                <a:solidFill>
                  <a:srgbClr val="000000"/>
                </a:solidFill>
                <a:latin typeface="Helvetica Neue"/>
                <a:ea typeface="Helvetica Neue"/>
                <a:cs typeface="Helvetica Neue"/>
                <a:sym typeface="Helvetica Neue"/>
              </a:defRPr>
            </a:lvl4pPr>
            <a:lvl5pPr marL="1828800" marR="0" lvl="4" indent="0" algn="l" rtl="0">
              <a:lnSpc>
                <a:spcPct val="100000"/>
              </a:lnSpc>
              <a:spcBef>
                <a:spcPts val="0"/>
              </a:spcBef>
              <a:spcAft>
                <a:spcPts val="0"/>
              </a:spcAft>
              <a:defRPr sz="3200" b="0" i="0" u="none" strike="noStrike" cap="none">
                <a:solidFill>
                  <a:srgbClr val="000000"/>
                </a:solidFill>
                <a:latin typeface="Helvetica Neue"/>
                <a:ea typeface="Helvetica Neue"/>
                <a:cs typeface="Helvetica Neue"/>
                <a:sym typeface="Helvetica Neue"/>
              </a:defRPr>
            </a:lvl5pPr>
            <a:lvl6pPr marL="2286000" marR="0" lvl="5" indent="0" algn="l" rtl="0">
              <a:lnSpc>
                <a:spcPct val="100000"/>
              </a:lnSpc>
              <a:spcBef>
                <a:spcPts val="0"/>
              </a:spcBef>
              <a:spcAft>
                <a:spcPts val="0"/>
              </a:spcAft>
              <a:defRPr sz="3200" b="0" i="0" u="none" strike="noStrike" cap="none">
                <a:solidFill>
                  <a:srgbClr val="000000"/>
                </a:solidFill>
                <a:latin typeface="Helvetica Neue"/>
                <a:ea typeface="Helvetica Neue"/>
                <a:cs typeface="Helvetica Neue"/>
                <a:sym typeface="Helvetica Neue"/>
              </a:defRPr>
            </a:lvl6pPr>
            <a:lvl7pPr marL="3200400" marR="0" lvl="6" indent="0" algn="l" rtl="0">
              <a:lnSpc>
                <a:spcPct val="100000"/>
              </a:lnSpc>
              <a:spcBef>
                <a:spcPts val="0"/>
              </a:spcBef>
              <a:spcAft>
                <a:spcPts val="0"/>
              </a:spcAft>
              <a:defRPr sz="3200" b="0" i="0" u="none" strike="noStrike" cap="none">
                <a:solidFill>
                  <a:srgbClr val="000000"/>
                </a:solidFill>
                <a:latin typeface="Helvetica Neue"/>
                <a:ea typeface="Helvetica Neue"/>
                <a:cs typeface="Helvetica Neue"/>
                <a:sym typeface="Helvetica Neue"/>
              </a:defRPr>
            </a:lvl7pPr>
            <a:lvl8pPr marL="4572000" marR="0" lvl="7" indent="0" algn="l" rtl="0">
              <a:lnSpc>
                <a:spcPct val="100000"/>
              </a:lnSpc>
              <a:spcBef>
                <a:spcPts val="0"/>
              </a:spcBef>
              <a:spcAft>
                <a:spcPts val="0"/>
              </a:spcAft>
              <a:defRPr sz="3200" b="0" i="0" u="none" strike="noStrike" cap="none">
                <a:solidFill>
                  <a:srgbClr val="000000"/>
                </a:solidFill>
                <a:latin typeface="Helvetica Neue"/>
                <a:ea typeface="Helvetica Neue"/>
                <a:cs typeface="Helvetica Neue"/>
                <a:sym typeface="Helvetica Neue"/>
              </a:defRPr>
            </a:lvl8pPr>
            <a:lvl9pPr marL="6400800" marR="0" lvl="8" indent="0" algn="l" rtl="0">
              <a:lnSpc>
                <a:spcPct val="100000"/>
              </a:lnSpc>
              <a:spcBef>
                <a:spcPts val="0"/>
              </a:spcBef>
              <a:spcAft>
                <a:spcPts val="0"/>
              </a:spcAft>
              <a:defRPr sz="3200" b="0" i="0" u="none" strike="noStrike" cap="none">
                <a:solidFill>
                  <a:srgbClr val="000000"/>
                </a:solidFill>
                <a:latin typeface="Helvetica Neue"/>
                <a:ea typeface="Helvetica Neue"/>
                <a:cs typeface="Helvetica Neue"/>
                <a:sym typeface="Helvetica Neue"/>
              </a:defRPr>
            </a:lvl9pPr>
          </a:lstStyle>
          <a:p>
            <a:endParaRPr/>
          </a:p>
        </p:txBody>
      </p:sp>
      <p:sp>
        <p:nvSpPr>
          <p:cNvPr id="5" name="Shape 5"/>
          <p:cNvSpPr>
            <a:spLocks noGrp="1" noRot="1" noChangeAspect="1"/>
          </p:cNvSpPr>
          <p:nvPr>
            <p:ph type="sldImg" idx="3"/>
          </p:nvPr>
        </p:nvSpPr>
        <p:spPr>
          <a:xfrm>
            <a:off x="2927350" y="515937"/>
            <a:ext cx="3441700" cy="2581274"/>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930275" y="3268661"/>
            <a:ext cx="7435850" cy="3097211"/>
          </a:xfrm>
          <a:prstGeom prst="rect">
            <a:avLst/>
          </a:prstGeom>
          <a:noFill/>
          <a:ln>
            <a:noFill/>
          </a:ln>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7" name="Shape 7"/>
          <p:cNvSpPr txBox="1">
            <a:spLocks noGrp="1"/>
          </p:cNvSpPr>
          <p:nvPr>
            <p:ph type="ftr" idx="11"/>
          </p:nvPr>
        </p:nvSpPr>
        <p:spPr>
          <a:xfrm>
            <a:off x="0" y="6535737"/>
            <a:ext cx="4029074" cy="344486"/>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defRPr sz="3200" b="0" i="0" u="none" strike="noStrike" cap="none">
                <a:solidFill>
                  <a:srgbClr val="000000"/>
                </a:solidFill>
                <a:latin typeface="Helvetica Neue"/>
                <a:ea typeface="Helvetica Neue"/>
                <a:cs typeface="Helvetica Neue"/>
                <a:sym typeface="Helvetica Neue"/>
              </a:defRPr>
            </a:lvl1pPr>
            <a:lvl2pPr marL="457200" marR="0" lvl="1" indent="0" algn="l" rtl="0">
              <a:lnSpc>
                <a:spcPct val="100000"/>
              </a:lnSpc>
              <a:spcBef>
                <a:spcPts val="0"/>
              </a:spcBef>
              <a:spcAft>
                <a:spcPts val="0"/>
              </a:spcAft>
              <a:defRPr sz="3200" b="0" i="0" u="none" strike="noStrike" cap="none">
                <a:solidFill>
                  <a:srgbClr val="000000"/>
                </a:solidFill>
                <a:latin typeface="Helvetica Neue"/>
                <a:ea typeface="Helvetica Neue"/>
                <a:cs typeface="Helvetica Neue"/>
                <a:sym typeface="Helvetica Neue"/>
              </a:defRPr>
            </a:lvl2pPr>
            <a:lvl3pPr marL="914400" marR="0" lvl="2" indent="0" algn="l" rtl="0">
              <a:lnSpc>
                <a:spcPct val="100000"/>
              </a:lnSpc>
              <a:spcBef>
                <a:spcPts val="0"/>
              </a:spcBef>
              <a:spcAft>
                <a:spcPts val="0"/>
              </a:spcAft>
              <a:defRPr sz="3200" b="0" i="0" u="none" strike="noStrike" cap="none">
                <a:solidFill>
                  <a:srgbClr val="000000"/>
                </a:solidFill>
                <a:latin typeface="Helvetica Neue"/>
                <a:ea typeface="Helvetica Neue"/>
                <a:cs typeface="Helvetica Neue"/>
                <a:sym typeface="Helvetica Neue"/>
              </a:defRPr>
            </a:lvl3pPr>
            <a:lvl4pPr marL="1371600" marR="0" lvl="3" indent="0" algn="l" rtl="0">
              <a:lnSpc>
                <a:spcPct val="100000"/>
              </a:lnSpc>
              <a:spcBef>
                <a:spcPts val="0"/>
              </a:spcBef>
              <a:spcAft>
                <a:spcPts val="0"/>
              </a:spcAft>
              <a:defRPr sz="3200" b="0" i="0" u="none" strike="noStrike" cap="none">
                <a:solidFill>
                  <a:srgbClr val="000000"/>
                </a:solidFill>
                <a:latin typeface="Helvetica Neue"/>
                <a:ea typeface="Helvetica Neue"/>
                <a:cs typeface="Helvetica Neue"/>
                <a:sym typeface="Helvetica Neue"/>
              </a:defRPr>
            </a:lvl4pPr>
            <a:lvl5pPr marL="1828800" marR="0" lvl="4" indent="0" algn="l" rtl="0">
              <a:lnSpc>
                <a:spcPct val="100000"/>
              </a:lnSpc>
              <a:spcBef>
                <a:spcPts val="0"/>
              </a:spcBef>
              <a:spcAft>
                <a:spcPts val="0"/>
              </a:spcAft>
              <a:defRPr sz="3200" b="0" i="0" u="none" strike="noStrike" cap="none">
                <a:solidFill>
                  <a:srgbClr val="000000"/>
                </a:solidFill>
                <a:latin typeface="Helvetica Neue"/>
                <a:ea typeface="Helvetica Neue"/>
                <a:cs typeface="Helvetica Neue"/>
                <a:sym typeface="Helvetica Neue"/>
              </a:defRPr>
            </a:lvl5pPr>
            <a:lvl6pPr marL="2286000" marR="0" lvl="5" indent="0" algn="l" rtl="0">
              <a:lnSpc>
                <a:spcPct val="100000"/>
              </a:lnSpc>
              <a:spcBef>
                <a:spcPts val="0"/>
              </a:spcBef>
              <a:spcAft>
                <a:spcPts val="0"/>
              </a:spcAft>
              <a:defRPr sz="3200" b="0" i="0" u="none" strike="noStrike" cap="none">
                <a:solidFill>
                  <a:srgbClr val="000000"/>
                </a:solidFill>
                <a:latin typeface="Helvetica Neue"/>
                <a:ea typeface="Helvetica Neue"/>
                <a:cs typeface="Helvetica Neue"/>
                <a:sym typeface="Helvetica Neue"/>
              </a:defRPr>
            </a:lvl6pPr>
            <a:lvl7pPr marL="3200400" marR="0" lvl="6" indent="0" algn="l" rtl="0">
              <a:lnSpc>
                <a:spcPct val="100000"/>
              </a:lnSpc>
              <a:spcBef>
                <a:spcPts val="0"/>
              </a:spcBef>
              <a:spcAft>
                <a:spcPts val="0"/>
              </a:spcAft>
              <a:defRPr sz="3200" b="0" i="0" u="none" strike="noStrike" cap="none">
                <a:solidFill>
                  <a:srgbClr val="000000"/>
                </a:solidFill>
                <a:latin typeface="Helvetica Neue"/>
                <a:ea typeface="Helvetica Neue"/>
                <a:cs typeface="Helvetica Neue"/>
                <a:sym typeface="Helvetica Neue"/>
              </a:defRPr>
            </a:lvl7pPr>
            <a:lvl8pPr marL="4572000" marR="0" lvl="7" indent="0" algn="l" rtl="0">
              <a:lnSpc>
                <a:spcPct val="100000"/>
              </a:lnSpc>
              <a:spcBef>
                <a:spcPts val="0"/>
              </a:spcBef>
              <a:spcAft>
                <a:spcPts val="0"/>
              </a:spcAft>
              <a:defRPr sz="3200" b="0" i="0" u="none" strike="noStrike" cap="none">
                <a:solidFill>
                  <a:srgbClr val="000000"/>
                </a:solidFill>
                <a:latin typeface="Helvetica Neue"/>
                <a:ea typeface="Helvetica Neue"/>
                <a:cs typeface="Helvetica Neue"/>
                <a:sym typeface="Helvetica Neue"/>
              </a:defRPr>
            </a:lvl8pPr>
            <a:lvl9pPr marL="6400800" marR="0" lvl="8" indent="0" algn="l" rtl="0">
              <a:lnSpc>
                <a:spcPct val="100000"/>
              </a:lnSpc>
              <a:spcBef>
                <a:spcPts val="0"/>
              </a:spcBef>
              <a:spcAft>
                <a:spcPts val="0"/>
              </a:spcAft>
              <a:defRPr sz="3200" b="0" i="0" u="none" strike="noStrike" cap="none">
                <a:solidFill>
                  <a:srgbClr val="000000"/>
                </a:solidFill>
                <a:latin typeface="Helvetica Neue"/>
                <a:ea typeface="Helvetica Neue"/>
                <a:cs typeface="Helvetica Neue"/>
                <a:sym typeface="Helvetica Neue"/>
              </a:defRPr>
            </a:lvl9pPr>
          </a:lstStyle>
          <a:p>
            <a:endParaRPr/>
          </a:p>
        </p:txBody>
      </p:sp>
      <p:sp>
        <p:nvSpPr>
          <p:cNvPr id="8" name="Shape 8"/>
          <p:cNvSpPr txBox="1">
            <a:spLocks noGrp="1"/>
          </p:cNvSpPr>
          <p:nvPr>
            <p:ph type="sldNum" idx="12"/>
          </p:nvPr>
        </p:nvSpPr>
        <p:spPr>
          <a:xfrm>
            <a:off x="5265737" y="6535737"/>
            <a:ext cx="4029074" cy="344486"/>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Helvetica Neue"/>
              <a:buNone/>
            </a:pPr>
            <a:fld id="{00000000-1234-1234-1234-123412341234}" type="slidenum">
              <a:rPr lang="en-US" sz="1200" b="0" i="0" u="none" strike="noStrike" cap="none">
                <a:solidFill>
                  <a:srgbClr val="000000"/>
                </a:solidFill>
                <a:latin typeface="Helvetica Neue"/>
                <a:ea typeface="Helvetica Neue"/>
                <a:cs typeface="Helvetica Neue"/>
                <a:sym typeface="Helvetica Neue"/>
              </a:rPr>
              <a:t>‹#›</a:t>
            </a:fld>
            <a:endParaRPr lang="en-US" sz="1200" b="0" i="0" u="none" strike="noStrike" cap="none">
              <a:solidFill>
                <a:srgbClr val="000000"/>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206355191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
        <p:cNvGrpSpPr/>
        <p:nvPr/>
      </p:nvGrpSpPr>
      <p:grpSpPr>
        <a:xfrm>
          <a:off x="0" y="0"/>
          <a:ext cx="0" cy="0"/>
          <a:chOff x="0" y="0"/>
          <a:chExt cx="0" cy="0"/>
        </a:xfrm>
      </p:grpSpPr>
      <p:sp>
        <p:nvSpPr>
          <p:cNvPr id="20" name="Shape 20"/>
          <p:cNvSpPr>
            <a:spLocks noGrp="1" noRot="1" noChangeAspect="1"/>
          </p:cNvSpPr>
          <p:nvPr>
            <p:ph type="sldImg" idx="2"/>
          </p:nvPr>
        </p:nvSpPr>
        <p:spPr>
          <a:xfrm>
            <a:off x="2927350" y="515938"/>
            <a:ext cx="3441700" cy="258127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1" name="Shape 21"/>
          <p:cNvSpPr txBox="1">
            <a:spLocks noGrp="1"/>
          </p:cNvSpPr>
          <p:nvPr>
            <p:ph type="body" idx="1"/>
          </p:nvPr>
        </p:nvSpPr>
        <p:spPr>
          <a:xfrm>
            <a:off x="930275" y="3268661"/>
            <a:ext cx="7435850" cy="3097211"/>
          </a:xfrm>
          <a:prstGeom prst="rect">
            <a:avLst/>
          </a:prstGeom>
          <a:noFill/>
          <a:ln>
            <a:noFill/>
          </a:ln>
        </p:spPr>
        <p:txBody>
          <a:bodyPr lIns="91425" tIns="45700" rIns="91425" bIns="45700" anchor="t" anchorCtr="0">
            <a:noAutofit/>
          </a:bodyPr>
          <a:lstStyle/>
          <a:p>
            <a:pPr lvl="0">
              <a:spcBef>
                <a:spcPts val="0"/>
              </a:spcBef>
              <a:buNone/>
            </a:pPr>
            <a:endParaRPr dirty="0"/>
          </a:p>
        </p:txBody>
      </p:sp>
      <p:sp>
        <p:nvSpPr>
          <p:cNvPr id="22" name="Shape 22"/>
          <p:cNvSpPr txBox="1"/>
          <p:nvPr/>
        </p:nvSpPr>
        <p:spPr>
          <a:xfrm>
            <a:off x="5265737" y="6535737"/>
            <a:ext cx="4029074" cy="344486"/>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Helvetica Neue"/>
              <a:buNone/>
            </a:pPr>
            <a:fld id="{00000000-1234-1234-1234-123412341234}" type="slidenum">
              <a:rPr lang="en-US" sz="1200" b="0" i="0" u="none" strike="noStrike" cap="none">
                <a:solidFill>
                  <a:schemeClr val="dk1"/>
                </a:solidFill>
                <a:latin typeface="Helvetica Neue"/>
                <a:ea typeface="Helvetica Neue"/>
                <a:cs typeface="Helvetica Neue"/>
                <a:sym typeface="Helvetica Neue"/>
              </a:rPr>
              <a:t>1</a:t>
            </a:fld>
            <a:endParaRPr lang="en-US" sz="1200" b="0" i="0" u="none" strike="noStrike" cap="none">
              <a:solidFill>
                <a:schemeClr val="dk1"/>
              </a:solidFill>
              <a:latin typeface="Helvetica Neue"/>
              <a:ea typeface="Helvetica Neue"/>
              <a:cs typeface="Helvetica Neue"/>
              <a:sym typeface="Helvetica Neue"/>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Blank">
    <p:spTree>
      <p:nvGrpSpPr>
        <p:cNvPr id="1" name="Shape 15"/>
        <p:cNvGrpSpPr/>
        <p:nvPr/>
      </p:nvGrpSpPr>
      <p:grpSpPr>
        <a:xfrm>
          <a:off x="0" y="0"/>
          <a:ext cx="0" cy="0"/>
          <a:chOff x="0" y="0"/>
          <a:chExt cx="0" cy="0"/>
        </a:xfrm>
      </p:grpSpPr>
      <p:sp>
        <p:nvSpPr>
          <p:cNvPr id="16" name="Shape 16"/>
          <p:cNvSpPr txBox="1">
            <a:spLocks noGrp="1"/>
          </p:cNvSpPr>
          <p:nvPr>
            <p:ph type="dt" idx="10"/>
          </p:nvPr>
        </p:nvSpPr>
        <p:spPr>
          <a:xfrm>
            <a:off x="3840162" y="34991675"/>
            <a:ext cx="10667999" cy="255905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defRPr sz="3200" b="0" i="0" u="none" strike="noStrike" cap="none">
                <a:solidFill>
                  <a:schemeClr val="dk1"/>
                </a:solidFill>
                <a:latin typeface="Helvetica Neue"/>
                <a:ea typeface="Helvetica Neue"/>
                <a:cs typeface="Helvetica Neue"/>
                <a:sym typeface="Helvetica Neue"/>
              </a:defRPr>
            </a:lvl1pPr>
            <a:lvl2pPr marL="457200" marR="0" lvl="1" indent="0" algn="l" rtl="0">
              <a:lnSpc>
                <a:spcPct val="100000"/>
              </a:lnSpc>
              <a:spcBef>
                <a:spcPts val="0"/>
              </a:spcBef>
              <a:spcAft>
                <a:spcPts val="0"/>
              </a:spcAft>
              <a:defRPr sz="3200" b="0" i="0" u="none" strike="noStrike" cap="none">
                <a:solidFill>
                  <a:schemeClr val="dk1"/>
                </a:solidFill>
                <a:latin typeface="Helvetica Neue"/>
                <a:ea typeface="Helvetica Neue"/>
                <a:cs typeface="Helvetica Neue"/>
                <a:sym typeface="Helvetica Neue"/>
              </a:defRPr>
            </a:lvl2pPr>
            <a:lvl3pPr marL="914400" marR="0" lvl="2" indent="0" algn="l" rtl="0">
              <a:lnSpc>
                <a:spcPct val="100000"/>
              </a:lnSpc>
              <a:spcBef>
                <a:spcPts val="0"/>
              </a:spcBef>
              <a:spcAft>
                <a:spcPts val="0"/>
              </a:spcAft>
              <a:defRPr sz="3200" b="0" i="0" u="none" strike="noStrike" cap="none">
                <a:solidFill>
                  <a:schemeClr val="dk1"/>
                </a:solidFill>
                <a:latin typeface="Helvetica Neue"/>
                <a:ea typeface="Helvetica Neue"/>
                <a:cs typeface="Helvetica Neue"/>
                <a:sym typeface="Helvetica Neue"/>
              </a:defRPr>
            </a:lvl3pPr>
            <a:lvl4pPr marL="1371600" marR="0" lvl="3" indent="0" algn="l" rtl="0">
              <a:lnSpc>
                <a:spcPct val="100000"/>
              </a:lnSpc>
              <a:spcBef>
                <a:spcPts val="0"/>
              </a:spcBef>
              <a:spcAft>
                <a:spcPts val="0"/>
              </a:spcAft>
              <a:defRPr sz="3200" b="0" i="0" u="none" strike="noStrike" cap="none">
                <a:solidFill>
                  <a:schemeClr val="dk1"/>
                </a:solidFill>
                <a:latin typeface="Helvetica Neue"/>
                <a:ea typeface="Helvetica Neue"/>
                <a:cs typeface="Helvetica Neue"/>
                <a:sym typeface="Helvetica Neue"/>
              </a:defRPr>
            </a:lvl4pPr>
            <a:lvl5pPr marL="1828800" marR="0" lvl="4" indent="0" algn="l" rtl="0">
              <a:lnSpc>
                <a:spcPct val="100000"/>
              </a:lnSpc>
              <a:spcBef>
                <a:spcPts val="0"/>
              </a:spcBef>
              <a:spcAft>
                <a:spcPts val="0"/>
              </a:spcAft>
              <a:defRPr sz="3200" b="0" i="0" u="none" strike="noStrike" cap="none">
                <a:solidFill>
                  <a:schemeClr val="dk1"/>
                </a:solidFill>
                <a:latin typeface="Helvetica Neue"/>
                <a:ea typeface="Helvetica Neue"/>
                <a:cs typeface="Helvetica Neue"/>
                <a:sym typeface="Helvetica Neue"/>
              </a:defRPr>
            </a:lvl5pPr>
            <a:lvl6pPr marL="2286000" marR="0" lvl="5" indent="0" algn="l" rtl="0">
              <a:lnSpc>
                <a:spcPct val="100000"/>
              </a:lnSpc>
              <a:spcBef>
                <a:spcPts val="0"/>
              </a:spcBef>
              <a:spcAft>
                <a:spcPts val="0"/>
              </a:spcAft>
              <a:defRPr sz="3200" b="0" i="0" u="none" strike="noStrike" cap="none">
                <a:solidFill>
                  <a:schemeClr val="dk1"/>
                </a:solidFill>
                <a:latin typeface="Helvetica Neue"/>
                <a:ea typeface="Helvetica Neue"/>
                <a:cs typeface="Helvetica Neue"/>
                <a:sym typeface="Helvetica Neue"/>
              </a:defRPr>
            </a:lvl6pPr>
            <a:lvl7pPr marL="3200400" marR="0" lvl="6" indent="0" algn="l" rtl="0">
              <a:lnSpc>
                <a:spcPct val="100000"/>
              </a:lnSpc>
              <a:spcBef>
                <a:spcPts val="0"/>
              </a:spcBef>
              <a:spcAft>
                <a:spcPts val="0"/>
              </a:spcAft>
              <a:defRPr sz="3200" b="0" i="0" u="none" strike="noStrike" cap="none">
                <a:solidFill>
                  <a:schemeClr val="dk1"/>
                </a:solidFill>
                <a:latin typeface="Helvetica Neue"/>
                <a:ea typeface="Helvetica Neue"/>
                <a:cs typeface="Helvetica Neue"/>
                <a:sym typeface="Helvetica Neue"/>
              </a:defRPr>
            </a:lvl7pPr>
            <a:lvl8pPr marL="4572000" marR="0" lvl="7" indent="0" algn="l" rtl="0">
              <a:lnSpc>
                <a:spcPct val="100000"/>
              </a:lnSpc>
              <a:spcBef>
                <a:spcPts val="0"/>
              </a:spcBef>
              <a:spcAft>
                <a:spcPts val="0"/>
              </a:spcAft>
              <a:defRPr sz="3200" b="0" i="0" u="none" strike="noStrike" cap="none">
                <a:solidFill>
                  <a:schemeClr val="dk1"/>
                </a:solidFill>
                <a:latin typeface="Helvetica Neue"/>
                <a:ea typeface="Helvetica Neue"/>
                <a:cs typeface="Helvetica Neue"/>
                <a:sym typeface="Helvetica Neue"/>
              </a:defRPr>
            </a:lvl8pPr>
            <a:lvl9pPr marL="6400800" marR="0" lvl="8" indent="0" algn="l" rtl="0">
              <a:lnSpc>
                <a:spcPct val="100000"/>
              </a:lnSpc>
              <a:spcBef>
                <a:spcPts val="0"/>
              </a:spcBef>
              <a:spcAft>
                <a:spcPts val="0"/>
              </a:spcAft>
              <a:defRPr sz="3200" b="0" i="0" u="none" strike="noStrike" cap="none">
                <a:solidFill>
                  <a:schemeClr val="dk1"/>
                </a:solidFill>
                <a:latin typeface="Helvetica Neue"/>
                <a:ea typeface="Helvetica Neue"/>
                <a:cs typeface="Helvetica Neue"/>
                <a:sym typeface="Helvetica Neue"/>
              </a:defRPr>
            </a:lvl9pPr>
          </a:lstStyle>
          <a:p>
            <a:endParaRPr/>
          </a:p>
        </p:txBody>
      </p:sp>
      <p:sp>
        <p:nvSpPr>
          <p:cNvPr id="17" name="Shape 17"/>
          <p:cNvSpPr txBox="1">
            <a:spLocks noGrp="1"/>
          </p:cNvSpPr>
          <p:nvPr>
            <p:ph type="ftr" idx="11"/>
          </p:nvPr>
        </p:nvSpPr>
        <p:spPr>
          <a:xfrm>
            <a:off x="17497425" y="34991675"/>
            <a:ext cx="16213136" cy="255905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defRPr sz="3200" b="0" i="0" u="none" strike="noStrike" cap="none">
                <a:solidFill>
                  <a:schemeClr val="dk1"/>
                </a:solidFill>
                <a:latin typeface="Helvetica Neue"/>
                <a:ea typeface="Helvetica Neue"/>
                <a:cs typeface="Helvetica Neue"/>
                <a:sym typeface="Helvetica Neue"/>
              </a:defRPr>
            </a:lvl1pPr>
            <a:lvl2pPr marL="457200" marR="0" lvl="1" indent="0" algn="l" rtl="0">
              <a:lnSpc>
                <a:spcPct val="100000"/>
              </a:lnSpc>
              <a:spcBef>
                <a:spcPts val="0"/>
              </a:spcBef>
              <a:spcAft>
                <a:spcPts val="0"/>
              </a:spcAft>
              <a:defRPr sz="3200" b="0" i="0" u="none" strike="noStrike" cap="none">
                <a:solidFill>
                  <a:schemeClr val="dk1"/>
                </a:solidFill>
                <a:latin typeface="Helvetica Neue"/>
                <a:ea typeface="Helvetica Neue"/>
                <a:cs typeface="Helvetica Neue"/>
                <a:sym typeface="Helvetica Neue"/>
              </a:defRPr>
            </a:lvl2pPr>
            <a:lvl3pPr marL="914400" marR="0" lvl="2" indent="0" algn="l" rtl="0">
              <a:lnSpc>
                <a:spcPct val="100000"/>
              </a:lnSpc>
              <a:spcBef>
                <a:spcPts val="0"/>
              </a:spcBef>
              <a:spcAft>
                <a:spcPts val="0"/>
              </a:spcAft>
              <a:defRPr sz="3200" b="0" i="0" u="none" strike="noStrike" cap="none">
                <a:solidFill>
                  <a:schemeClr val="dk1"/>
                </a:solidFill>
                <a:latin typeface="Helvetica Neue"/>
                <a:ea typeface="Helvetica Neue"/>
                <a:cs typeface="Helvetica Neue"/>
                <a:sym typeface="Helvetica Neue"/>
              </a:defRPr>
            </a:lvl3pPr>
            <a:lvl4pPr marL="1371600" marR="0" lvl="3" indent="0" algn="l" rtl="0">
              <a:lnSpc>
                <a:spcPct val="100000"/>
              </a:lnSpc>
              <a:spcBef>
                <a:spcPts val="0"/>
              </a:spcBef>
              <a:spcAft>
                <a:spcPts val="0"/>
              </a:spcAft>
              <a:defRPr sz="3200" b="0" i="0" u="none" strike="noStrike" cap="none">
                <a:solidFill>
                  <a:schemeClr val="dk1"/>
                </a:solidFill>
                <a:latin typeface="Helvetica Neue"/>
                <a:ea typeface="Helvetica Neue"/>
                <a:cs typeface="Helvetica Neue"/>
                <a:sym typeface="Helvetica Neue"/>
              </a:defRPr>
            </a:lvl4pPr>
            <a:lvl5pPr marL="1828800" marR="0" lvl="4" indent="0" algn="l" rtl="0">
              <a:lnSpc>
                <a:spcPct val="100000"/>
              </a:lnSpc>
              <a:spcBef>
                <a:spcPts val="0"/>
              </a:spcBef>
              <a:spcAft>
                <a:spcPts val="0"/>
              </a:spcAft>
              <a:defRPr sz="3200" b="0" i="0" u="none" strike="noStrike" cap="none">
                <a:solidFill>
                  <a:schemeClr val="dk1"/>
                </a:solidFill>
                <a:latin typeface="Helvetica Neue"/>
                <a:ea typeface="Helvetica Neue"/>
                <a:cs typeface="Helvetica Neue"/>
                <a:sym typeface="Helvetica Neue"/>
              </a:defRPr>
            </a:lvl5pPr>
            <a:lvl6pPr marL="2286000" marR="0" lvl="5" indent="0" algn="l" rtl="0">
              <a:lnSpc>
                <a:spcPct val="100000"/>
              </a:lnSpc>
              <a:spcBef>
                <a:spcPts val="0"/>
              </a:spcBef>
              <a:spcAft>
                <a:spcPts val="0"/>
              </a:spcAft>
              <a:defRPr sz="3200" b="0" i="0" u="none" strike="noStrike" cap="none">
                <a:solidFill>
                  <a:schemeClr val="dk1"/>
                </a:solidFill>
                <a:latin typeface="Helvetica Neue"/>
                <a:ea typeface="Helvetica Neue"/>
                <a:cs typeface="Helvetica Neue"/>
                <a:sym typeface="Helvetica Neue"/>
              </a:defRPr>
            </a:lvl6pPr>
            <a:lvl7pPr marL="3200400" marR="0" lvl="6" indent="0" algn="l" rtl="0">
              <a:lnSpc>
                <a:spcPct val="100000"/>
              </a:lnSpc>
              <a:spcBef>
                <a:spcPts val="0"/>
              </a:spcBef>
              <a:spcAft>
                <a:spcPts val="0"/>
              </a:spcAft>
              <a:defRPr sz="3200" b="0" i="0" u="none" strike="noStrike" cap="none">
                <a:solidFill>
                  <a:schemeClr val="dk1"/>
                </a:solidFill>
                <a:latin typeface="Helvetica Neue"/>
                <a:ea typeface="Helvetica Neue"/>
                <a:cs typeface="Helvetica Neue"/>
                <a:sym typeface="Helvetica Neue"/>
              </a:defRPr>
            </a:lvl7pPr>
            <a:lvl8pPr marL="4572000" marR="0" lvl="7" indent="0" algn="l" rtl="0">
              <a:lnSpc>
                <a:spcPct val="100000"/>
              </a:lnSpc>
              <a:spcBef>
                <a:spcPts val="0"/>
              </a:spcBef>
              <a:spcAft>
                <a:spcPts val="0"/>
              </a:spcAft>
              <a:defRPr sz="3200" b="0" i="0" u="none" strike="noStrike" cap="none">
                <a:solidFill>
                  <a:schemeClr val="dk1"/>
                </a:solidFill>
                <a:latin typeface="Helvetica Neue"/>
                <a:ea typeface="Helvetica Neue"/>
                <a:cs typeface="Helvetica Neue"/>
                <a:sym typeface="Helvetica Neue"/>
              </a:defRPr>
            </a:lvl8pPr>
            <a:lvl9pPr marL="6400800" marR="0" lvl="8" indent="0" algn="l" rtl="0">
              <a:lnSpc>
                <a:spcPct val="100000"/>
              </a:lnSpc>
              <a:spcBef>
                <a:spcPts val="0"/>
              </a:spcBef>
              <a:spcAft>
                <a:spcPts val="0"/>
              </a:spcAft>
              <a:defRPr sz="3200" b="0" i="0" u="none" strike="noStrike" cap="none">
                <a:solidFill>
                  <a:schemeClr val="dk1"/>
                </a:solidFill>
                <a:latin typeface="Helvetica Neue"/>
                <a:ea typeface="Helvetica Neue"/>
                <a:cs typeface="Helvetica Neue"/>
                <a:sym typeface="Helvetica Neue"/>
              </a:defRPr>
            </a:lvl9pPr>
          </a:lstStyle>
          <a:p>
            <a:endParaRPr/>
          </a:p>
        </p:txBody>
      </p:sp>
      <p:sp>
        <p:nvSpPr>
          <p:cNvPr id="18" name="Shape 18"/>
          <p:cNvSpPr txBox="1">
            <a:spLocks noGrp="1"/>
          </p:cNvSpPr>
          <p:nvPr>
            <p:ph type="sldNum" idx="12"/>
          </p:nvPr>
        </p:nvSpPr>
        <p:spPr>
          <a:xfrm>
            <a:off x="36699825" y="34991675"/>
            <a:ext cx="10666412" cy="2559050"/>
          </a:xfrm>
          <a:prstGeom prst="rect">
            <a:avLst/>
          </a:prstGeom>
          <a:noFill/>
          <a:ln>
            <a:noFill/>
          </a:ln>
        </p:spPr>
        <p:txBody>
          <a:bodyPr lIns="407550" tIns="203775" rIns="407550" bIns="203775" anchor="t"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6200" b="0" i="0" u="none" strike="noStrike" cap="none">
                <a:solidFill>
                  <a:schemeClr val="dk1"/>
                </a:solidFill>
                <a:latin typeface="Times New Roman"/>
                <a:ea typeface="Times New Roman"/>
                <a:cs typeface="Times New Roman"/>
                <a:sym typeface="Times New Roman"/>
              </a:rPr>
              <a:t>‹#›</a:t>
            </a:fld>
            <a:endParaRPr lang="en-US" sz="6200" b="0" i="0" u="none" strike="noStrike" cap="none">
              <a:solidFill>
                <a:schemeClr val="dk1"/>
              </a:solidFill>
              <a:latin typeface="Times New Roman"/>
              <a:ea typeface="Times New Roman"/>
              <a:cs typeface="Times New Roman"/>
              <a:sym typeface="Times New Roman"/>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3840162" y="3413125"/>
            <a:ext cx="43526075" cy="6400799"/>
          </a:xfrm>
          <a:prstGeom prst="rect">
            <a:avLst/>
          </a:prstGeom>
          <a:noFill/>
          <a:ln>
            <a:noFill/>
          </a:ln>
        </p:spPr>
        <p:txBody>
          <a:bodyPr lIns="91425" tIns="91425" rIns="91425" bIns="91425" anchor="ctr" anchorCtr="0"/>
          <a:lstStyle>
            <a:lvl1pPr marL="0" marR="0" lvl="0" indent="0" algn="ctr" rtl="0">
              <a:spcBef>
                <a:spcPts val="0"/>
              </a:spcBef>
              <a:spcAft>
                <a:spcPts val="0"/>
              </a:spcAft>
              <a:defRPr sz="19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defRPr sz="19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defRPr sz="19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defRPr sz="19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defRPr sz="19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defRPr sz="19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defRPr sz="19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defRPr sz="19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defRPr sz="19600" b="0" i="0" u="none" strike="noStrike" cap="none">
                <a:solidFill>
                  <a:schemeClr val="dk2"/>
                </a:solidFill>
                <a:latin typeface="Times New Roman"/>
                <a:ea typeface="Times New Roman"/>
                <a:cs typeface="Times New Roman"/>
                <a:sym typeface="Times New Roman"/>
              </a:defRPr>
            </a:lvl9pPr>
          </a:lstStyle>
          <a:p>
            <a:endParaRPr/>
          </a:p>
        </p:txBody>
      </p:sp>
      <p:sp>
        <p:nvSpPr>
          <p:cNvPr id="11" name="Shape 11"/>
          <p:cNvSpPr txBox="1">
            <a:spLocks noGrp="1"/>
          </p:cNvSpPr>
          <p:nvPr>
            <p:ph type="body" idx="1"/>
          </p:nvPr>
        </p:nvSpPr>
        <p:spPr>
          <a:xfrm>
            <a:off x="3840162" y="11096625"/>
            <a:ext cx="43526075" cy="23040975"/>
          </a:xfrm>
          <a:prstGeom prst="rect">
            <a:avLst/>
          </a:prstGeom>
          <a:noFill/>
          <a:ln>
            <a:noFill/>
          </a:ln>
        </p:spPr>
        <p:txBody>
          <a:bodyPr lIns="91425" tIns="91425" rIns="91425" bIns="91425" anchor="t" anchorCtr="0"/>
          <a:lstStyle>
            <a:lvl1pPr marL="1528763" marR="0" lvl="0" indent="-620713" algn="l" rtl="0">
              <a:spcBef>
                <a:spcPts val="2860"/>
              </a:spcBef>
              <a:spcAft>
                <a:spcPts val="0"/>
              </a:spcAft>
              <a:buClr>
                <a:schemeClr val="dk1"/>
              </a:buClr>
              <a:buFont typeface="Times New Roman"/>
              <a:buChar char="•"/>
              <a:defRPr sz="14300" b="0" i="0" u="none" strike="noStrike" cap="none">
                <a:solidFill>
                  <a:schemeClr val="dk1"/>
                </a:solidFill>
                <a:latin typeface="Times New Roman"/>
                <a:ea typeface="Times New Roman"/>
                <a:cs typeface="Times New Roman"/>
                <a:sym typeface="Times New Roman"/>
              </a:defRPr>
            </a:lvl1pPr>
            <a:lvl2pPr marL="3311525" marR="0" lvl="1" indent="-485775" algn="l" rtl="0">
              <a:spcBef>
                <a:spcPts val="2500"/>
              </a:spcBef>
              <a:spcAft>
                <a:spcPts val="0"/>
              </a:spcAft>
              <a:buClr>
                <a:schemeClr val="dk1"/>
              </a:buClr>
              <a:buFont typeface="Times New Roman"/>
              <a:buChar char="–"/>
              <a:defRPr sz="12500" b="0" i="0" u="none" strike="noStrike" cap="none">
                <a:solidFill>
                  <a:schemeClr val="dk1"/>
                </a:solidFill>
                <a:latin typeface="Times New Roman"/>
                <a:ea typeface="Times New Roman"/>
                <a:cs typeface="Times New Roman"/>
                <a:sym typeface="Times New Roman"/>
              </a:defRPr>
            </a:lvl2pPr>
            <a:lvl3pPr marL="5094288" marR="0" lvl="2" indent="-350837" algn="l" rtl="0">
              <a:spcBef>
                <a:spcPts val="2140"/>
              </a:spcBef>
              <a:spcAft>
                <a:spcPts val="0"/>
              </a:spcAft>
              <a:buClr>
                <a:schemeClr val="dk1"/>
              </a:buClr>
              <a:buFont typeface="Times New Roman"/>
              <a:buChar char="•"/>
              <a:defRPr sz="10700" b="0" i="0" u="none" strike="noStrike" cap="none">
                <a:solidFill>
                  <a:schemeClr val="dk1"/>
                </a:solidFill>
                <a:latin typeface="Times New Roman"/>
                <a:ea typeface="Times New Roman"/>
                <a:cs typeface="Times New Roman"/>
                <a:sym typeface="Times New Roman"/>
              </a:defRPr>
            </a:lvl3pPr>
            <a:lvl4pPr marL="7132638" marR="0" lvl="3" indent="-458788" algn="l" rtl="0">
              <a:spcBef>
                <a:spcPts val="1780"/>
              </a:spcBef>
              <a:spcAft>
                <a:spcPts val="0"/>
              </a:spcAft>
              <a:buClr>
                <a:schemeClr val="dk1"/>
              </a:buClr>
              <a:buFont typeface="Times New Roman"/>
              <a:buChar char="–"/>
              <a:defRPr sz="8900" b="0" i="0" u="none" strike="noStrike" cap="none">
                <a:solidFill>
                  <a:schemeClr val="dk1"/>
                </a:solidFill>
                <a:latin typeface="Times New Roman"/>
                <a:ea typeface="Times New Roman"/>
                <a:cs typeface="Times New Roman"/>
                <a:sym typeface="Times New Roman"/>
              </a:defRPr>
            </a:lvl4pPr>
            <a:lvl5pPr marL="9169400" marR="0" lvl="4" indent="-463550" algn="l" rtl="0">
              <a:spcBef>
                <a:spcPts val="1780"/>
              </a:spcBef>
              <a:spcAft>
                <a:spcPts val="0"/>
              </a:spcAft>
              <a:buClr>
                <a:schemeClr val="dk1"/>
              </a:buClr>
              <a:buFont typeface="Times New Roman"/>
              <a:buChar char="»"/>
              <a:defRPr sz="8900" b="0" i="0" u="none" strike="noStrike" cap="none">
                <a:solidFill>
                  <a:schemeClr val="dk1"/>
                </a:solidFill>
                <a:latin typeface="Times New Roman"/>
                <a:ea typeface="Times New Roman"/>
                <a:cs typeface="Times New Roman"/>
                <a:sym typeface="Times New Roman"/>
              </a:defRPr>
            </a:lvl5pPr>
            <a:lvl6pPr marL="9626600" marR="0" lvl="5" indent="-463550" algn="l" rtl="0">
              <a:spcBef>
                <a:spcPts val="1780"/>
              </a:spcBef>
              <a:spcAft>
                <a:spcPts val="0"/>
              </a:spcAft>
              <a:buClr>
                <a:schemeClr val="dk1"/>
              </a:buClr>
              <a:buFont typeface="Times New Roman"/>
              <a:buChar char="»"/>
              <a:defRPr sz="8900" b="0" i="0" u="none" strike="noStrike" cap="none">
                <a:solidFill>
                  <a:schemeClr val="dk1"/>
                </a:solidFill>
                <a:latin typeface="Times New Roman"/>
                <a:ea typeface="Times New Roman"/>
                <a:cs typeface="Times New Roman"/>
                <a:sym typeface="Times New Roman"/>
              </a:defRPr>
            </a:lvl6pPr>
            <a:lvl7pPr marL="10083800" marR="0" lvl="6" indent="-463550" algn="l" rtl="0">
              <a:spcBef>
                <a:spcPts val="1780"/>
              </a:spcBef>
              <a:spcAft>
                <a:spcPts val="0"/>
              </a:spcAft>
              <a:buClr>
                <a:schemeClr val="dk1"/>
              </a:buClr>
              <a:buFont typeface="Times New Roman"/>
              <a:buChar char="»"/>
              <a:defRPr sz="8900" b="0" i="0" u="none" strike="noStrike" cap="none">
                <a:solidFill>
                  <a:schemeClr val="dk1"/>
                </a:solidFill>
                <a:latin typeface="Times New Roman"/>
                <a:ea typeface="Times New Roman"/>
                <a:cs typeface="Times New Roman"/>
                <a:sym typeface="Times New Roman"/>
              </a:defRPr>
            </a:lvl7pPr>
            <a:lvl8pPr marL="10541000" marR="0" lvl="7" indent="-463550" algn="l" rtl="0">
              <a:spcBef>
                <a:spcPts val="1780"/>
              </a:spcBef>
              <a:spcAft>
                <a:spcPts val="0"/>
              </a:spcAft>
              <a:buClr>
                <a:schemeClr val="dk1"/>
              </a:buClr>
              <a:buFont typeface="Times New Roman"/>
              <a:buChar char="»"/>
              <a:defRPr sz="8900" b="0" i="0" u="none" strike="noStrike" cap="none">
                <a:solidFill>
                  <a:schemeClr val="dk1"/>
                </a:solidFill>
                <a:latin typeface="Times New Roman"/>
                <a:ea typeface="Times New Roman"/>
                <a:cs typeface="Times New Roman"/>
                <a:sym typeface="Times New Roman"/>
              </a:defRPr>
            </a:lvl8pPr>
            <a:lvl9pPr marL="10998200" marR="0" lvl="8" indent="-463550" algn="l" rtl="0">
              <a:spcBef>
                <a:spcPts val="1780"/>
              </a:spcBef>
              <a:spcAft>
                <a:spcPts val="0"/>
              </a:spcAft>
              <a:buClr>
                <a:schemeClr val="dk1"/>
              </a:buClr>
              <a:buFont typeface="Times New Roman"/>
              <a:buChar char="»"/>
              <a:defRPr sz="8900" b="0" i="0" u="none" strike="noStrike" cap="none">
                <a:solidFill>
                  <a:schemeClr val="dk1"/>
                </a:solidFill>
                <a:latin typeface="Times New Roman"/>
                <a:ea typeface="Times New Roman"/>
                <a:cs typeface="Times New Roman"/>
                <a:sym typeface="Times New Roman"/>
              </a:defRPr>
            </a:lvl9pPr>
          </a:lstStyle>
          <a:p>
            <a:endParaRPr/>
          </a:p>
        </p:txBody>
      </p:sp>
      <p:sp>
        <p:nvSpPr>
          <p:cNvPr id="12" name="Shape 12"/>
          <p:cNvSpPr txBox="1">
            <a:spLocks noGrp="1"/>
          </p:cNvSpPr>
          <p:nvPr>
            <p:ph type="dt" idx="10"/>
          </p:nvPr>
        </p:nvSpPr>
        <p:spPr>
          <a:xfrm>
            <a:off x="3840162" y="34991675"/>
            <a:ext cx="10667999" cy="255905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defRPr sz="3200" b="0" i="0" u="none" strike="noStrike" cap="none">
                <a:solidFill>
                  <a:schemeClr val="dk1"/>
                </a:solidFill>
                <a:latin typeface="Helvetica Neue"/>
                <a:ea typeface="Helvetica Neue"/>
                <a:cs typeface="Helvetica Neue"/>
                <a:sym typeface="Helvetica Neue"/>
              </a:defRPr>
            </a:lvl1pPr>
            <a:lvl2pPr marL="457200" marR="0" lvl="1" indent="0" algn="l" rtl="0">
              <a:lnSpc>
                <a:spcPct val="100000"/>
              </a:lnSpc>
              <a:spcBef>
                <a:spcPts val="0"/>
              </a:spcBef>
              <a:spcAft>
                <a:spcPts val="0"/>
              </a:spcAft>
              <a:defRPr sz="3200" b="0" i="0" u="none" strike="noStrike" cap="none">
                <a:solidFill>
                  <a:schemeClr val="dk1"/>
                </a:solidFill>
                <a:latin typeface="Helvetica Neue"/>
                <a:ea typeface="Helvetica Neue"/>
                <a:cs typeface="Helvetica Neue"/>
                <a:sym typeface="Helvetica Neue"/>
              </a:defRPr>
            </a:lvl2pPr>
            <a:lvl3pPr marL="914400" marR="0" lvl="2" indent="0" algn="l" rtl="0">
              <a:lnSpc>
                <a:spcPct val="100000"/>
              </a:lnSpc>
              <a:spcBef>
                <a:spcPts val="0"/>
              </a:spcBef>
              <a:spcAft>
                <a:spcPts val="0"/>
              </a:spcAft>
              <a:defRPr sz="3200" b="0" i="0" u="none" strike="noStrike" cap="none">
                <a:solidFill>
                  <a:schemeClr val="dk1"/>
                </a:solidFill>
                <a:latin typeface="Helvetica Neue"/>
                <a:ea typeface="Helvetica Neue"/>
                <a:cs typeface="Helvetica Neue"/>
                <a:sym typeface="Helvetica Neue"/>
              </a:defRPr>
            </a:lvl3pPr>
            <a:lvl4pPr marL="1371600" marR="0" lvl="3" indent="0" algn="l" rtl="0">
              <a:lnSpc>
                <a:spcPct val="100000"/>
              </a:lnSpc>
              <a:spcBef>
                <a:spcPts val="0"/>
              </a:spcBef>
              <a:spcAft>
                <a:spcPts val="0"/>
              </a:spcAft>
              <a:defRPr sz="3200" b="0" i="0" u="none" strike="noStrike" cap="none">
                <a:solidFill>
                  <a:schemeClr val="dk1"/>
                </a:solidFill>
                <a:latin typeface="Helvetica Neue"/>
                <a:ea typeface="Helvetica Neue"/>
                <a:cs typeface="Helvetica Neue"/>
                <a:sym typeface="Helvetica Neue"/>
              </a:defRPr>
            </a:lvl4pPr>
            <a:lvl5pPr marL="1828800" marR="0" lvl="4" indent="0" algn="l" rtl="0">
              <a:lnSpc>
                <a:spcPct val="100000"/>
              </a:lnSpc>
              <a:spcBef>
                <a:spcPts val="0"/>
              </a:spcBef>
              <a:spcAft>
                <a:spcPts val="0"/>
              </a:spcAft>
              <a:defRPr sz="3200" b="0" i="0" u="none" strike="noStrike" cap="none">
                <a:solidFill>
                  <a:schemeClr val="dk1"/>
                </a:solidFill>
                <a:latin typeface="Helvetica Neue"/>
                <a:ea typeface="Helvetica Neue"/>
                <a:cs typeface="Helvetica Neue"/>
                <a:sym typeface="Helvetica Neue"/>
              </a:defRPr>
            </a:lvl5pPr>
            <a:lvl6pPr marL="2286000" marR="0" lvl="5" indent="0" algn="l" rtl="0">
              <a:lnSpc>
                <a:spcPct val="100000"/>
              </a:lnSpc>
              <a:spcBef>
                <a:spcPts val="0"/>
              </a:spcBef>
              <a:spcAft>
                <a:spcPts val="0"/>
              </a:spcAft>
              <a:defRPr sz="3200" b="0" i="0" u="none" strike="noStrike" cap="none">
                <a:solidFill>
                  <a:schemeClr val="dk1"/>
                </a:solidFill>
                <a:latin typeface="Helvetica Neue"/>
                <a:ea typeface="Helvetica Neue"/>
                <a:cs typeface="Helvetica Neue"/>
                <a:sym typeface="Helvetica Neue"/>
              </a:defRPr>
            </a:lvl6pPr>
            <a:lvl7pPr marL="3200400" marR="0" lvl="6" indent="0" algn="l" rtl="0">
              <a:lnSpc>
                <a:spcPct val="100000"/>
              </a:lnSpc>
              <a:spcBef>
                <a:spcPts val="0"/>
              </a:spcBef>
              <a:spcAft>
                <a:spcPts val="0"/>
              </a:spcAft>
              <a:defRPr sz="3200" b="0" i="0" u="none" strike="noStrike" cap="none">
                <a:solidFill>
                  <a:schemeClr val="dk1"/>
                </a:solidFill>
                <a:latin typeface="Helvetica Neue"/>
                <a:ea typeface="Helvetica Neue"/>
                <a:cs typeface="Helvetica Neue"/>
                <a:sym typeface="Helvetica Neue"/>
              </a:defRPr>
            </a:lvl7pPr>
            <a:lvl8pPr marL="4572000" marR="0" lvl="7" indent="0" algn="l" rtl="0">
              <a:lnSpc>
                <a:spcPct val="100000"/>
              </a:lnSpc>
              <a:spcBef>
                <a:spcPts val="0"/>
              </a:spcBef>
              <a:spcAft>
                <a:spcPts val="0"/>
              </a:spcAft>
              <a:defRPr sz="3200" b="0" i="0" u="none" strike="noStrike" cap="none">
                <a:solidFill>
                  <a:schemeClr val="dk1"/>
                </a:solidFill>
                <a:latin typeface="Helvetica Neue"/>
                <a:ea typeface="Helvetica Neue"/>
                <a:cs typeface="Helvetica Neue"/>
                <a:sym typeface="Helvetica Neue"/>
              </a:defRPr>
            </a:lvl8pPr>
            <a:lvl9pPr marL="6400800" marR="0" lvl="8" indent="0" algn="l" rtl="0">
              <a:lnSpc>
                <a:spcPct val="100000"/>
              </a:lnSpc>
              <a:spcBef>
                <a:spcPts val="0"/>
              </a:spcBef>
              <a:spcAft>
                <a:spcPts val="0"/>
              </a:spcAft>
              <a:defRPr sz="3200" b="0" i="0" u="none" strike="noStrike" cap="none">
                <a:solidFill>
                  <a:schemeClr val="dk1"/>
                </a:solidFill>
                <a:latin typeface="Helvetica Neue"/>
                <a:ea typeface="Helvetica Neue"/>
                <a:cs typeface="Helvetica Neue"/>
                <a:sym typeface="Helvetica Neue"/>
              </a:defRPr>
            </a:lvl9pPr>
          </a:lstStyle>
          <a:p>
            <a:endParaRPr/>
          </a:p>
        </p:txBody>
      </p:sp>
      <p:sp>
        <p:nvSpPr>
          <p:cNvPr id="13" name="Shape 13"/>
          <p:cNvSpPr txBox="1">
            <a:spLocks noGrp="1"/>
          </p:cNvSpPr>
          <p:nvPr>
            <p:ph type="ftr" idx="11"/>
          </p:nvPr>
        </p:nvSpPr>
        <p:spPr>
          <a:xfrm>
            <a:off x="17497425" y="34991675"/>
            <a:ext cx="16213136" cy="255905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defRPr sz="3200" b="0" i="0" u="none" strike="noStrike" cap="none">
                <a:solidFill>
                  <a:schemeClr val="dk1"/>
                </a:solidFill>
                <a:latin typeface="Helvetica Neue"/>
                <a:ea typeface="Helvetica Neue"/>
                <a:cs typeface="Helvetica Neue"/>
                <a:sym typeface="Helvetica Neue"/>
              </a:defRPr>
            </a:lvl1pPr>
            <a:lvl2pPr marL="457200" marR="0" lvl="1" indent="0" algn="l" rtl="0">
              <a:lnSpc>
                <a:spcPct val="100000"/>
              </a:lnSpc>
              <a:spcBef>
                <a:spcPts val="0"/>
              </a:spcBef>
              <a:spcAft>
                <a:spcPts val="0"/>
              </a:spcAft>
              <a:defRPr sz="3200" b="0" i="0" u="none" strike="noStrike" cap="none">
                <a:solidFill>
                  <a:schemeClr val="dk1"/>
                </a:solidFill>
                <a:latin typeface="Helvetica Neue"/>
                <a:ea typeface="Helvetica Neue"/>
                <a:cs typeface="Helvetica Neue"/>
                <a:sym typeface="Helvetica Neue"/>
              </a:defRPr>
            </a:lvl2pPr>
            <a:lvl3pPr marL="914400" marR="0" lvl="2" indent="0" algn="l" rtl="0">
              <a:lnSpc>
                <a:spcPct val="100000"/>
              </a:lnSpc>
              <a:spcBef>
                <a:spcPts val="0"/>
              </a:spcBef>
              <a:spcAft>
                <a:spcPts val="0"/>
              </a:spcAft>
              <a:defRPr sz="3200" b="0" i="0" u="none" strike="noStrike" cap="none">
                <a:solidFill>
                  <a:schemeClr val="dk1"/>
                </a:solidFill>
                <a:latin typeface="Helvetica Neue"/>
                <a:ea typeface="Helvetica Neue"/>
                <a:cs typeface="Helvetica Neue"/>
                <a:sym typeface="Helvetica Neue"/>
              </a:defRPr>
            </a:lvl3pPr>
            <a:lvl4pPr marL="1371600" marR="0" lvl="3" indent="0" algn="l" rtl="0">
              <a:lnSpc>
                <a:spcPct val="100000"/>
              </a:lnSpc>
              <a:spcBef>
                <a:spcPts val="0"/>
              </a:spcBef>
              <a:spcAft>
                <a:spcPts val="0"/>
              </a:spcAft>
              <a:defRPr sz="3200" b="0" i="0" u="none" strike="noStrike" cap="none">
                <a:solidFill>
                  <a:schemeClr val="dk1"/>
                </a:solidFill>
                <a:latin typeface="Helvetica Neue"/>
                <a:ea typeface="Helvetica Neue"/>
                <a:cs typeface="Helvetica Neue"/>
                <a:sym typeface="Helvetica Neue"/>
              </a:defRPr>
            </a:lvl4pPr>
            <a:lvl5pPr marL="1828800" marR="0" lvl="4" indent="0" algn="l" rtl="0">
              <a:lnSpc>
                <a:spcPct val="100000"/>
              </a:lnSpc>
              <a:spcBef>
                <a:spcPts val="0"/>
              </a:spcBef>
              <a:spcAft>
                <a:spcPts val="0"/>
              </a:spcAft>
              <a:defRPr sz="3200" b="0" i="0" u="none" strike="noStrike" cap="none">
                <a:solidFill>
                  <a:schemeClr val="dk1"/>
                </a:solidFill>
                <a:latin typeface="Helvetica Neue"/>
                <a:ea typeface="Helvetica Neue"/>
                <a:cs typeface="Helvetica Neue"/>
                <a:sym typeface="Helvetica Neue"/>
              </a:defRPr>
            </a:lvl5pPr>
            <a:lvl6pPr marL="2286000" marR="0" lvl="5" indent="0" algn="l" rtl="0">
              <a:lnSpc>
                <a:spcPct val="100000"/>
              </a:lnSpc>
              <a:spcBef>
                <a:spcPts val="0"/>
              </a:spcBef>
              <a:spcAft>
                <a:spcPts val="0"/>
              </a:spcAft>
              <a:defRPr sz="3200" b="0" i="0" u="none" strike="noStrike" cap="none">
                <a:solidFill>
                  <a:schemeClr val="dk1"/>
                </a:solidFill>
                <a:latin typeface="Helvetica Neue"/>
                <a:ea typeface="Helvetica Neue"/>
                <a:cs typeface="Helvetica Neue"/>
                <a:sym typeface="Helvetica Neue"/>
              </a:defRPr>
            </a:lvl6pPr>
            <a:lvl7pPr marL="3200400" marR="0" lvl="6" indent="0" algn="l" rtl="0">
              <a:lnSpc>
                <a:spcPct val="100000"/>
              </a:lnSpc>
              <a:spcBef>
                <a:spcPts val="0"/>
              </a:spcBef>
              <a:spcAft>
                <a:spcPts val="0"/>
              </a:spcAft>
              <a:defRPr sz="3200" b="0" i="0" u="none" strike="noStrike" cap="none">
                <a:solidFill>
                  <a:schemeClr val="dk1"/>
                </a:solidFill>
                <a:latin typeface="Helvetica Neue"/>
                <a:ea typeface="Helvetica Neue"/>
                <a:cs typeface="Helvetica Neue"/>
                <a:sym typeface="Helvetica Neue"/>
              </a:defRPr>
            </a:lvl7pPr>
            <a:lvl8pPr marL="4572000" marR="0" lvl="7" indent="0" algn="l" rtl="0">
              <a:lnSpc>
                <a:spcPct val="100000"/>
              </a:lnSpc>
              <a:spcBef>
                <a:spcPts val="0"/>
              </a:spcBef>
              <a:spcAft>
                <a:spcPts val="0"/>
              </a:spcAft>
              <a:defRPr sz="3200" b="0" i="0" u="none" strike="noStrike" cap="none">
                <a:solidFill>
                  <a:schemeClr val="dk1"/>
                </a:solidFill>
                <a:latin typeface="Helvetica Neue"/>
                <a:ea typeface="Helvetica Neue"/>
                <a:cs typeface="Helvetica Neue"/>
                <a:sym typeface="Helvetica Neue"/>
              </a:defRPr>
            </a:lvl8pPr>
            <a:lvl9pPr marL="6400800" marR="0" lvl="8" indent="0" algn="l" rtl="0">
              <a:lnSpc>
                <a:spcPct val="100000"/>
              </a:lnSpc>
              <a:spcBef>
                <a:spcPts val="0"/>
              </a:spcBef>
              <a:spcAft>
                <a:spcPts val="0"/>
              </a:spcAft>
              <a:defRPr sz="3200" b="0" i="0" u="none" strike="noStrike" cap="none">
                <a:solidFill>
                  <a:schemeClr val="dk1"/>
                </a:solidFill>
                <a:latin typeface="Helvetica Neue"/>
                <a:ea typeface="Helvetica Neue"/>
                <a:cs typeface="Helvetica Neue"/>
                <a:sym typeface="Helvetica Neue"/>
              </a:defRPr>
            </a:lvl9pPr>
          </a:lstStyle>
          <a:p>
            <a:endParaRPr/>
          </a:p>
        </p:txBody>
      </p:sp>
      <p:sp>
        <p:nvSpPr>
          <p:cNvPr id="14" name="Shape 14"/>
          <p:cNvSpPr txBox="1">
            <a:spLocks noGrp="1"/>
          </p:cNvSpPr>
          <p:nvPr>
            <p:ph type="sldNum" idx="12"/>
          </p:nvPr>
        </p:nvSpPr>
        <p:spPr>
          <a:xfrm>
            <a:off x="36699825" y="34991675"/>
            <a:ext cx="10666412" cy="2559050"/>
          </a:xfrm>
          <a:prstGeom prst="rect">
            <a:avLst/>
          </a:prstGeom>
          <a:noFill/>
          <a:ln>
            <a:noFill/>
          </a:ln>
        </p:spPr>
        <p:txBody>
          <a:bodyPr lIns="407550" tIns="203775" rIns="407550" bIns="203775" anchor="t"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6200" b="0" i="0" u="none" strike="noStrike" cap="none">
                <a:solidFill>
                  <a:schemeClr val="dk1"/>
                </a:solidFill>
                <a:latin typeface="Times New Roman"/>
                <a:ea typeface="Times New Roman"/>
                <a:cs typeface="Times New Roman"/>
                <a:sym typeface="Times New Roman"/>
              </a:rPr>
              <a:t>‹#›</a:t>
            </a:fld>
            <a:endParaRPr lang="en-US" sz="62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
        <p:cNvGrpSpPr/>
        <p:nvPr/>
      </p:nvGrpSpPr>
      <p:grpSpPr>
        <a:xfrm>
          <a:off x="0" y="0"/>
          <a:ext cx="0" cy="0"/>
          <a:chOff x="0" y="0"/>
          <a:chExt cx="0" cy="0"/>
        </a:xfrm>
      </p:grpSpPr>
      <p:sp>
        <p:nvSpPr>
          <p:cNvPr id="24" name="Shape 24"/>
          <p:cNvSpPr txBox="1"/>
          <p:nvPr/>
        </p:nvSpPr>
        <p:spPr>
          <a:xfrm>
            <a:off x="0" y="0"/>
            <a:ext cx="51206399" cy="4488899"/>
          </a:xfrm>
          <a:prstGeom prst="rect">
            <a:avLst/>
          </a:prstGeom>
          <a:solidFill>
            <a:srgbClr val="1076B4"/>
          </a:solidFill>
          <a:ln>
            <a:noFill/>
          </a:ln>
        </p:spPr>
        <p:txBody>
          <a:bodyPr lIns="130600" tIns="65300" rIns="130600" bIns="65300" anchor="ctr" anchorCtr="0">
            <a:noAutofit/>
          </a:bodyPr>
          <a:lstStyle/>
          <a:p>
            <a:pPr marL="0" marR="0" lvl="0" indent="0" algn="l" rtl="0">
              <a:lnSpc>
                <a:spcPct val="100000"/>
              </a:lnSpc>
              <a:spcBef>
                <a:spcPts val="0"/>
              </a:spcBef>
              <a:spcAft>
                <a:spcPts val="0"/>
              </a:spcAft>
              <a:buNone/>
            </a:pPr>
            <a:endParaRPr sz="3200" b="0" i="0" u="none" strike="noStrike" cap="none">
              <a:solidFill>
                <a:schemeClr val="dk1"/>
              </a:solidFill>
              <a:latin typeface="Helvetica Neue"/>
              <a:ea typeface="Helvetica Neue"/>
              <a:cs typeface="Helvetica Neue"/>
              <a:sym typeface="Helvetica Neue"/>
            </a:endParaRPr>
          </a:p>
        </p:txBody>
      </p:sp>
      <p:sp>
        <p:nvSpPr>
          <p:cNvPr id="25" name="Shape 25"/>
          <p:cNvSpPr txBox="1"/>
          <p:nvPr/>
        </p:nvSpPr>
        <p:spPr>
          <a:xfrm>
            <a:off x="239625" y="6629400"/>
            <a:ext cx="16927781" cy="9168007"/>
          </a:xfrm>
          <a:prstGeom prst="rect">
            <a:avLst/>
          </a:prstGeom>
          <a:solidFill>
            <a:schemeClr val="lt1"/>
          </a:solidFill>
          <a:ln>
            <a:noFill/>
          </a:ln>
        </p:spPr>
        <p:txBody>
          <a:bodyPr lIns="640075" tIns="457200" rIns="640075" bIns="640075" anchor="t" anchorCtr="0">
            <a:noAutofit/>
          </a:bodyPr>
          <a:lstStyle/>
          <a:p>
            <a:pPr lvl="0" algn="just" rtl="0">
              <a:lnSpc>
                <a:spcPct val="115000"/>
              </a:lnSpc>
              <a:spcBef>
                <a:spcPts val="0"/>
              </a:spcBef>
              <a:buClr>
                <a:schemeClr val="dk1"/>
              </a:buClr>
              <a:buSzPct val="45833"/>
              <a:buFont typeface="Arial"/>
              <a:buNone/>
            </a:pPr>
            <a:r>
              <a:rPr lang="en-US" sz="2800" b="1" dirty="0">
                <a:solidFill>
                  <a:schemeClr val="dk1"/>
                </a:solidFill>
                <a:latin typeface="Times New Roman"/>
                <a:ea typeface="Times New Roman"/>
                <a:cs typeface="Times New Roman"/>
                <a:sym typeface="Times New Roman"/>
              </a:rPr>
              <a:t>Background: </a:t>
            </a:r>
            <a:r>
              <a:rPr lang="en-US" sz="2800" dirty="0">
                <a:solidFill>
                  <a:schemeClr val="dk1"/>
                </a:solidFill>
                <a:latin typeface="Times New Roman"/>
                <a:ea typeface="Times New Roman"/>
                <a:cs typeface="Times New Roman"/>
                <a:sym typeface="Times New Roman"/>
              </a:rPr>
              <a:t>Recreational skateboarding continues to gain popularity in youth within the United States and abroad.  Surprisingly there is a paucity of research regarding the cardiovascular responses of youth participating in recreational skateboarding. </a:t>
            </a:r>
          </a:p>
          <a:p>
            <a:pPr lvl="0" algn="just" rtl="0">
              <a:lnSpc>
                <a:spcPct val="115000"/>
              </a:lnSpc>
              <a:spcBef>
                <a:spcPts val="0"/>
              </a:spcBef>
              <a:buClr>
                <a:schemeClr val="dk1"/>
              </a:buClr>
              <a:buSzPct val="45833"/>
              <a:buFont typeface="Arial"/>
              <a:buNone/>
            </a:pPr>
            <a:r>
              <a:rPr lang="en-US" sz="2800" b="1" dirty="0">
                <a:solidFill>
                  <a:schemeClr val="dk1"/>
                </a:solidFill>
                <a:latin typeface="Times New Roman"/>
                <a:ea typeface="Times New Roman"/>
                <a:cs typeface="Times New Roman"/>
                <a:sym typeface="Times New Roman"/>
              </a:rPr>
              <a:t>Purpose: </a:t>
            </a:r>
            <a:r>
              <a:rPr lang="en-US" sz="2800" dirty="0">
                <a:solidFill>
                  <a:schemeClr val="dk1"/>
                </a:solidFill>
                <a:latin typeface="Times New Roman"/>
                <a:ea typeface="Times New Roman"/>
                <a:cs typeface="Times New Roman"/>
                <a:sym typeface="Times New Roman"/>
              </a:rPr>
              <a:t>Therefore, the purpose of this study was to test the hypothesis that skateboarding would elicit heart rates and durations consistent with the American College of Sports Medicine (ACSM) recommendations for cardiovascular fitness in youth. </a:t>
            </a:r>
          </a:p>
          <a:p>
            <a:pPr lvl="0" algn="just" rtl="0">
              <a:lnSpc>
                <a:spcPct val="115000"/>
              </a:lnSpc>
              <a:spcBef>
                <a:spcPts val="0"/>
              </a:spcBef>
              <a:buClr>
                <a:schemeClr val="dk1"/>
              </a:buClr>
              <a:buSzPct val="45833"/>
              <a:buFont typeface="Arial"/>
              <a:buNone/>
            </a:pPr>
            <a:r>
              <a:rPr lang="en-US" sz="2800" b="1" dirty="0">
                <a:solidFill>
                  <a:schemeClr val="dk1"/>
                </a:solidFill>
                <a:latin typeface="Times New Roman"/>
                <a:ea typeface="Times New Roman"/>
                <a:cs typeface="Times New Roman"/>
                <a:sym typeface="Times New Roman"/>
              </a:rPr>
              <a:t>Methods: </a:t>
            </a:r>
            <a:r>
              <a:rPr lang="en-US" sz="2800" dirty="0">
                <a:solidFill>
                  <a:schemeClr val="dk1"/>
                </a:solidFill>
                <a:latin typeface="Times New Roman"/>
                <a:ea typeface="Times New Roman"/>
                <a:cs typeface="Times New Roman"/>
                <a:sym typeface="Times New Roman"/>
              </a:rPr>
              <a:t>Seventy-three recreational skateboarders (Male: 65, Female: 8) between the ages of 6 and 17 years old participated in this study. Data were acquired at nine skate parks in the local community. Following parental consent, participants completed a questionnaire and were instrumented with a heart rate monitor (Polar V800 GPS Sports Watch), which recorded heart rate, duration, and distance at one second intervals. Prior to their session, participants were instructed to engage in typical skateboarding activities, with the duration and intensity of activity determined by the individual. </a:t>
            </a:r>
          </a:p>
          <a:p>
            <a:pPr lvl="0" algn="just" rtl="0">
              <a:lnSpc>
                <a:spcPct val="115000"/>
              </a:lnSpc>
              <a:spcBef>
                <a:spcPts val="0"/>
              </a:spcBef>
              <a:buClr>
                <a:schemeClr val="dk1"/>
              </a:buClr>
              <a:buSzPct val="45833"/>
              <a:buFont typeface="Arial"/>
              <a:buNone/>
            </a:pPr>
            <a:r>
              <a:rPr lang="en-US" sz="2800" b="1" dirty="0">
                <a:solidFill>
                  <a:schemeClr val="dk1"/>
                </a:solidFill>
                <a:latin typeface="Times New Roman"/>
                <a:ea typeface="Times New Roman"/>
                <a:cs typeface="Times New Roman"/>
                <a:sym typeface="Times New Roman"/>
              </a:rPr>
              <a:t>Results: </a:t>
            </a:r>
            <a:r>
              <a:rPr lang="en-US" sz="2800" dirty="0">
                <a:solidFill>
                  <a:schemeClr val="dk1"/>
                </a:solidFill>
                <a:latin typeface="Times New Roman"/>
                <a:ea typeface="Times New Roman"/>
                <a:cs typeface="Times New Roman"/>
                <a:sym typeface="Times New Roman"/>
              </a:rPr>
              <a:t>Participants were 10.6±2.9 years old and had participated in skateboarding for 3.1±2.4 years.  Subjects skateboarded on average 56±24 minutes, at a heart rate of 142.8±7.6 bpm, and covered a distance of 2.7±1.8 km. </a:t>
            </a:r>
          </a:p>
          <a:p>
            <a:pPr lvl="0" algn="just" rtl="0">
              <a:lnSpc>
                <a:spcPct val="115000"/>
              </a:lnSpc>
              <a:spcBef>
                <a:spcPts val="0"/>
              </a:spcBef>
              <a:buClr>
                <a:schemeClr val="dk1"/>
              </a:buClr>
              <a:buSzPct val="45833"/>
              <a:buFont typeface="Arial"/>
              <a:buNone/>
            </a:pPr>
            <a:r>
              <a:rPr lang="en-US" sz="2800" b="1" dirty="0">
                <a:solidFill>
                  <a:schemeClr val="dk1"/>
                </a:solidFill>
                <a:latin typeface="Times New Roman"/>
                <a:ea typeface="Times New Roman"/>
                <a:cs typeface="Times New Roman"/>
                <a:sym typeface="Times New Roman"/>
              </a:rPr>
              <a:t>Conclusion:</a:t>
            </a:r>
            <a:r>
              <a:rPr lang="en-US" sz="2800" dirty="0">
                <a:solidFill>
                  <a:schemeClr val="dk1"/>
                </a:solidFill>
                <a:latin typeface="Times New Roman"/>
                <a:ea typeface="Times New Roman"/>
                <a:cs typeface="Times New Roman"/>
                <a:sym typeface="Times New Roman"/>
              </a:rPr>
              <a:t> Results from this study suggest that youth participating in recreational skateboarding at community skate parks attain exercise intensities and durations that are comparable with the ACSM’s exercise recommendations for cardiovascular fitness in youth.  These findings may hold implications for city planners considering the impact of community </a:t>
            </a:r>
            <a:r>
              <a:rPr lang="en-US" sz="2800" dirty="0" err="1">
                <a:solidFill>
                  <a:schemeClr val="dk1"/>
                </a:solidFill>
                <a:latin typeface="Times New Roman"/>
                <a:ea typeface="Times New Roman"/>
                <a:cs typeface="Times New Roman"/>
                <a:sym typeface="Times New Roman"/>
              </a:rPr>
              <a:t>skateparks</a:t>
            </a:r>
            <a:r>
              <a:rPr lang="en-US" sz="2800" dirty="0">
                <a:solidFill>
                  <a:schemeClr val="dk1"/>
                </a:solidFill>
                <a:latin typeface="Times New Roman"/>
                <a:ea typeface="Times New Roman"/>
                <a:cs typeface="Times New Roman"/>
                <a:sym typeface="Times New Roman"/>
              </a:rPr>
              <a:t> on physical activity in youth and overall public health.  </a:t>
            </a:r>
          </a:p>
          <a:p>
            <a:pPr lvl="0" rtl="0">
              <a:lnSpc>
                <a:spcPct val="115000"/>
              </a:lnSpc>
              <a:spcBef>
                <a:spcPts val="0"/>
              </a:spcBef>
              <a:buClr>
                <a:schemeClr val="dk1"/>
              </a:buClr>
              <a:buFont typeface="Arial"/>
              <a:buNone/>
            </a:pPr>
            <a:endParaRPr sz="2400" b="1" dirty="0">
              <a:solidFill>
                <a:schemeClr val="dk1"/>
              </a:solidFill>
              <a:latin typeface="Times New Roman"/>
              <a:ea typeface="Times New Roman"/>
              <a:cs typeface="Times New Roman"/>
              <a:sym typeface="Times New Roman"/>
            </a:endParaRPr>
          </a:p>
        </p:txBody>
      </p:sp>
      <p:sp>
        <p:nvSpPr>
          <p:cNvPr id="26" name="Shape 26"/>
          <p:cNvSpPr txBox="1"/>
          <p:nvPr/>
        </p:nvSpPr>
        <p:spPr>
          <a:xfrm>
            <a:off x="1737000" y="4710605"/>
            <a:ext cx="49469399" cy="1521000"/>
          </a:xfrm>
          <a:prstGeom prst="rect">
            <a:avLst/>
          </a:prstGeom>
          <a:noFill/>
          <a:ln>
            <a:noFill/>
          </a:ln>
        </p:spPr>
        <p:txBody>
          <a:bodyPr lIns="274300" tIns="274300" rIns="274300" bIns="274300" anchor="t" anchorCtr="0">
            <a:noAutofit/>
          </a:bodyPr>
          <a:lstStyle/>
          <a:p>
            <a:pPr marL="0" marR="0" lvl="0" indent="0" algn="l" rtl="0">
              <a:lnSpc>
                <a:spcPct val="50000"/>
              </a:lnSpc>
              <a:spcBef>
                <a:spcPts val="0"/>
              </a:spcBef>
              <a:spcAft>
                <a:spcPts val="0"/>
              </a:spcAft>
              <a:buClr>
                <a:schemeClr val="dk1"/>
              </a:buClr>
              <a:buFont typeface="Helvetica Neue"/>
              <a:buNone/>
            </a:pPr>
            <a:endParaRPr sz="6000" b="1">
              <a:solidFill>
                <a:schemeClr val="dk1"/>
              </a:solidFill>
              <a:latin typeface="Helvetica Neue"/>
              <a:ea typeface="Helvetica Neue"/>
              <a:cs typeface="Helvetica Neue"/>
              <a:sym typeface="Helvetica Neue"/>
            </a:endParaRPr>
          </a:p>
          <a:p>
            <a:pPr marL="0" marR="0" lvl="0" indent="0" algn="l" rtl="0">
              <a:lnSpc>
                <a:spcPct val="50000"/>
              </a:lnSpc>
              <a:spcBef>
                <a:spcPts val="0"/>
              </a:spcBef>
              <a:spcAft>
                <a:spcPts val="0"/>
              </a:spcAft>
              <a:buClr>
                <a:schemeClr val="dk1"/>
              </a:buClr>
              <a:buSzPct val="25000"/>
              <a:buFont typeface="Helvetica Neue"/>
              <a:buNone/>
            </a:pPr>
            <a:r>
              <a:rPr lang="en-US" sz="6000" b="1">
                <a:solidFill>
                  <a:schemeClr val="dk1"/>
                </a:solidFill>
                <a:latin typeface="Helvetica Neue"/>
                <a:ea typeface="Helvetica Neue"/>
                <a:cs typeface="Helvetica Neue"/>
                <a:sym typeface="Helvetica Neue"/>
              </a:rPr>
              <a:t>                                                                     </a:t>
            </a:r>
          </a:p>
          <a:p>
            <a:pPr marL="11430000" lvl="0" indent="457200" rtl="0">
              <a:lnSpc>
                <a:spcPct val="50000"/>
              </a:lnSpc>
              <a:spcBef>
                <a:spcPts val="0"/>
              </a:spcBef>
              <a:buClr>
                <a:schemeClr val="dk1"/>
              </a:buClr>
              <a:buSzPct val="25000"/>
              <a:buFont typeface="Helvetica Neue"/>
              <a:buNone/>
            </a:pPr>
            <a:r>
              <a:rPr lang="en-US" sz="4800">
                <a:solidFill>
                  <a:schemeClr val="dk1"/>
                </a:solidFill>
                <a:latin typeface="Helvetica Neue"/>
                <a:ea typeface="Helvetica Neue"/>
                <a:cs typeface="Helvetica Neue"/>
                <a:sym typeface="Helvetica Neue"/>
              </a:rPr>
              <a:t>            </a:t>
            </a:r>
          </a:p>
          <a:p>
            <a:pPr marL="11430000" lvl="0" indent="457200" rtl="0">
              <a:lnSpc>
                <a:spcPct val="50000"/>
              </a:lnSpc>
              <a:spcBef>
                <a:spcPts val="0"/>
              </a:spcBef>
              <a:buClr>
                <a:schemeClr val="dk1"/>
              </a:buClr>
              <a:buSzPct val="25000"/>
              <a:buFont typeface="Helvetica Neue"/>
              <a:buNone/>
            </a:pPr>
            <a:r>
              <a:rPr lang="en-US" sz="4800">
                <a:solidFill>
                  <a:schemeClr val="dk1"/>
                </a:solidFill>
                <a:latin typeface="Helvetica Neue"/>
                <a:ea typeface="Helvetica Neue"/>
                <a:cs typeface="Helvetica Neue"/>
                <a:sym typeface="Helvetica Neue"/>
              </a:rPr>
              <a:t>                </a:t>
            </a:r>
          </a:p>
        </p:txBody>
      </p:sp>
      <p:sp>
        <p:nvSpPr>
          <p:cNvPr id="27" name="Shape 27"/>
          <p:cNvSpPr txBox="1"/>
          <p:nvPr/>
        </p:nvSpPr>
        <p:spPr>
          <a:xfrm>
            <a:off x="6457450" y="520025"/>
            <a:ext cx="42000000" cy="11748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Helvetica Neue"/>
              <a:buNone/>
            </a:pPr>
            <a:r>
              <a:rPr lang="en-US" sz="8000" b="1" dirty="0">
                <a:solidFill>
                  <a:schemeClr val="bg1"/>
                </a:solidFill>
              </a:rPr>
              <a:t>CARDIOVASCULAR RESPONSES TO RECREATIONAL SKATEBOARDING IN YOUTH</a:t>
            </a:r>
          </a:p>
        </p:txBody>
      </p:sp>
      <p:sp>
        <p:nvSpPr>
          <p:cNvPr id="28" name="Shape 28"/>
          <p:cNvSpPr txBox="1"/>
          <p:nvPr/>
        </p:nvSpPr>
        <p:spPr>
          <a:xfrm>
            <a:off x="125" y="36618850"/>
            <a:ext cx="22665299" cy="1403399"/>
          </a:xfrm>
          <a:prstGeom prst="rect">
            <a:avLst/>
          </a:prstGeom>
          <a:noFill/>
          <a:ln>
            <a:noFill/>
          </a:ln>
        </p:spPr>
        <p:txBody>
          <a:bodyPr lIns="640075" tIns="457200" rIns="640075" bIns="640075" anchor="t" anchorCtr="0">
            <a:noAutofit/>
          </a:bodyPr>
          <a:lstStyle/>
          <a:p>
            <a:pPr marR="0" lvl="0" algn="l" rtl="0">
              <a:lnSpc>
                <a:spcPct val="115000"/>
              </a:lnSpc>
              <a:spcBef>
                <a:spcPts val="0"/>
              </a:spcBef>
              <a:spcAft>
                <a:spcPts val="0"/>
              </a:spcAft>
              <a:buNone/>
            </a:pPr>
            <a:endParaRPr sz="2400" u="sng">
              <a:solidFill>
                <a:schemeClr val="dk1"/>
              </a:solidFill>
              <a:latin typeface="Times New Roman"/>
              <a:ea typeface="Times New Roman"/>
              <a:cs typeface="Times New Roman"/>
              <a:sym typeface="Times New Roman"/>
            </a:endParaRPr>
          </a:p>
        </p:txBody>
      </p:sp>
      <p:cxnSp>
        <p:nvCxnSpPr>
          <p:cNvPr id="29" name="Shape 29"/>
          <p:cNvCxnSpPr/>
          <p:nvPr/>
        </p:nvCxnSpPr>
        <p:spPr>
          <a:xfrm>
            <a:off x="0" y="4667912"/>
            <a:ext cx="51206399" cy="52500"/>
          </a:xfrm>
          <a:prstGeom prst="straightConnector1">
            <a:avLst/>
          </a:prstGeom>
          <a:noFill/>
          <a:ln w="381000" cap="flat" cmpd="sng">
            <a:solidFill>
              <a:srgbClr val="061356"/>
            </a:solidFill>
            <a:prstDash val="solid"/>
            <a:miter/>
            <a:headEnd type="none" w="med" len="med"/>
            <a:tailEnd type="none" w="med" len="med"/>
          </a:ln>
        </p:spPr>
      </p:cxnSp>
      <p:sp>
        <p:nvSpPr>
          <p:cNvPr id="30" name="Shape 30"/>
          <p:cNvSpPr txBox="1"/>
          <p:nvPr/>
        </p:nvSpPr>
        <p:spPr>
          <a:xfrm>
            <a:off x="0" y="0"/>
            <a:ext cx="184149" cy="584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0" i="0" u="none" strike="noStrike" cap="none">
              <a:solidFill>
                <a:schemeClr val="dk1"/>
              </a:solidFill>
              <a:latin typeface="Helvetica Neue"/>
              <a:ea typeface="Helvetica Neue"/>
              <a:cs typeface="Helvetica Neue"/>
              <a:sym typeface="Helvetica Neue"/>
            </a:endParaRPr>
          </a:p>
        </p:txBody>
      </p:sp>
      <p:sp>
        <p:nvSpPr>
          <p:cNvPr id="31" name="Shape 31"/>
          <p:cNvSpPr txBox="1"/>
          <p:nvPr/>
        </p:nvSpPr>
        <p:spPr>
          <a:xfrm>
            <a:off x="0" y="733425"/>
            <a:ext cx="184149" cy="584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0" i="0" u="none" strike="noStrike" cap="none">
              <a:solidFill>
                <a:schemeClr val="dk1"/>
              </a:solidFill>
              <a:latin typeface="Helvetica Neue"/>
              <a:ea typeface="Helvetica Neue"/>
              <a:cs typeface="Helvetica Neue"/>
              <a:sym typeface="Helvetica Neue"/>
            </a:endParaRPr>
          </a:p>
        </p:txBody>
      </p:sp>
      <p:sp>
        <p:nvSpPr>
          <p:cNvPr id="32" name="Shape 32"/>
          <p:cNvSpPr txBox="1"/>
          <p:nvPr/>
        </p:nvSpPr>
        <p:spPr>
          <a:xfrm>
            <a:off x="0" y="0"/>
            <a:ext cx="184149" cy="584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0" i="0" u="none" strike="noStrike" cap="none">
              <a:solidFill>
                <a:schemeClr val="dk1"/>
              </a:solidFill>
              <a:latin typeface="Helvetica Neue"/>
              <a:ea typeface="Helvetica Neue"/>
              <a:cs typeface="Helvetica Neue"/>
              <a:sym typeface="Helvetica Neue"/>
            </a:endParaRPr>
          </a:p>
        </p:txBody>
      </p:sp>
      <p:sp>
        <p:nvSpPr>
          <p:cNvPr id="33" name="Shape 33"/>
          <p:cNvSpPr txBox="1"/>
          <p:nvPr/>
        </p:nvSpPr>
        <p:spPr>
          <a:xfrm>
            <a:off x="0" y="0"/>
            <a:ext cx="184149" cy="584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0" i="0" u="none" strike="noStrike" cap="none">
              <a:solidFill>
                <a:schemeClr val="dk1"/>
              </a:solidFill>
              <a:latin typeface="Helvetica Neue"/>
              <a:ea typeface="Helvetica Neue"/>
              <a:cs typeface="Helvetica Neue"/>
              <a:sym typeface="Helvetica Neue"/>
            </a:endParaRPr>
          </a:p>
        </p:txBody>
      </p:sp>
      <p:sp>
        <p:nvSpPr>
          <p:cNvPr id="34" name="Shape 34"/>
          <p:cNvSpPr txBox="1"/>
          <p:nvPr/>
        </p:nvSpPr>
        <p:spPr>
          <a:xfrm>
            <a:off x="0" y="2255836"/>
            <a:ext cx="184149" cy="584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0" i="0" u="none" strike="noStrike" cap="none">
              <a:solidFill>
                <a:schemeClr val="dk1"/>
              </a:solidFill>
              <a:latin typeface="Helvetica Neue"/>
              <a:ea typeface="Helvetica Neue"/>
              <a:cs typeface="Helvetica Neue"/>
              <a:sym typeface="Helvetica Neue"/>
            </a:endParaRPr>
          </a:p>
        </p:txBody>
      </p:sp>
      <p:sp>
        <p:nvSpPr>
          <p:cNvPr id="35" name="Shape 35"/>
          <p:cNvSpPr txBox="1"/>
          <p:nvPr/>
        </p:nvSpPr>
        <p:spPr>
          <a:xfrm>
            <a:off x="0" y="0"/>
            <a:ext cx="184149" cy="584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0" i="0" u="none" strike="noStrike" cap="none">
              <a:solidFill>
                <a:schemeClr val="dk1"/>
              </a:solidFill>
              <a:latin typeface="Helvetica Neue"/>
              <a:ea typeface="Helvetica Neue"/>
              <a:cs typeface="Helvetica Neue"/>
              <a:sym typeface="Helvetica Neue"/>
            </a:endParaRPr>
          </a:p>
        </p:txBody>
      </p:sp>
      <p:sp>
        <p:nvSpPr>
          <p:cNvPr id="36" name="Shape 36"/>
          <p:cNvSpPr txBox="1"/>
          <p:nvPr/>
        </p:nvSpPr>
        <p:spPr>
          <a:xfrm>
            <a:off x="0" y="1422400"/>
            <a:ext cx="184149" cy="584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0" i="0" u="none" strike="noStrike" cap="none">
              <a:solidFill>
                <a:schemeClr val="dk1"/>
              </a:solidFill>
              <a:latin typeface="Helvetica Neue"/>
              <a:ea typeface="Helvetica Neue"/>
              <a:cs typeface="Helvetica Neue"/>
              <a:sym typeface="Helvetica Neue"/>
            </a:endParaRPr>
          </a:p>
        </p:txBody>
      </p:sp>
      <p:sp>
        <p:nvSpPr>
          <p:cNvPr id="37" name="Shape 37"/>
          <p:cNvSpPr txBox="1"/>
          <p:nvPr/>
        </p:nvSpPr>
        <p:spPr>
          <a:xfrm>
            <a:off x="0" y="0"/>
            <a:ext cx="184149" cy="584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0" i="0" u="none" strike="noStrike" cap="none">
              <a:solidFill>
                <a:schemeClr val="dk1"/>
              </a:solidFill>
              <a:latin typeface="Helvetica Neue"/>
              <a:ea typeface="Helvetica Neue"/>
              <a:cs typeface="Helvetica Neue"/>
              <a:sym typeface="Helvetica Neue"/>
            </a:endParaRPr>
          </a:p>
        </p:txBody>
      </p:sp>
      <p:sp>
        <p:nvSpPr>
          <p:cNvPr id="38" name="Shape 38"/>
          <p:cNvSpPr txBox="1"/>
          <p:nvPr/>
        </p:nvSpPr>
        <p:spPr>
          <a:xfrm>
            <a:off x="0" y="1422400"/>
            <a:ext cx="184149" cy="584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0" i="0" u="none" strike="noStrike" cap="none">
              <a:solidFill>
                <a:schemeClr val="dk1"/>
              </a:solidFill>
              <a:latin typeface="Helvetica Neue"/>
              <a:ea typeface="Helvetica Neue"/>
              <a:cs typeface="Helvetica Neue"/>
              <a:sym typeface="Helvetica Neue"/>
            </a:endParaRPr>
          </a:p>
        </p:txBody>
      </p:sp>
      <p:sp>
        <p:nvSpPr>
          <p:cNvPr id="39" name="Shape 39"/>
          <p:cNvSpPr txBox="1"/>
          <p:nvPr/>
        </p:nvSpPr>
        <p:spPr>
          <a:xfrm>
            <a:off x="0" y="0"/>
            <a:ext cx="184149" cy="584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0" i="0" u="none" strike="noStrike" cap="none">
              <a:solidFill>
                <a:schemeClr val="dk1"/>
              </a:solidFill>
              <a:latin typeface="Helvetica Neue"/>
              <a:ea typeface="Helvetica Neue"/>
              <a:cs typeface="Helvetica Neue"/>
              <a:sym typeface="Helvetica Neue"/>
            </a:endParaRPr>
          </a:p>
        </p:txBody>
      </p:sp>
      <p:sp>
        <p:nvSpPr>
          <p:cNvPr id="40" name="Shape 40"/>
          <p:cNvSpPr txBox="1"/>
          <p:nvPr/>
        </p:nvSpPr>
        <p:spPr>
          <a:xfrm>
            <a:off x="0" y="2022475"/>
            <a:ext cx="184149" cy="584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0" i="0" u="none" strike="noStrike" cap="none">
              <a:solidFill>
                <a:schemeClr val="dk1"/>
              </a:solidFill>
              <a:latin typeface="Helvetica Neue"/>
              <a:ea typeface="Helvetica Neue"/>
              <a:cs typeface="Helvetica Neue"/>
              <a:sym typeface="Helvetica Neue"/>
            </a:endParaRPr>
          </a:p>
        </p:txBody>
      </p:sp>
      <p:sp>
        <p:nvSpPr>
          <p:cNvPr id="41" name="Shape 41"/>
          <p:cNvSpPr txBox="1"/>
          <p:nvPr/>
        </p:nvSpPr>
        <p:spPr>
          <a:xfrm>
            <a:off x="0" y="0"/>
            <a:ext cx="184149" cy="584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0" i="0" u="none" strike="noStrike" cap="none">
              <a:solidFill>
                <a:schemeClr val="dk1"/>
              </a:solidFill>
              <a:latin typeface="Helvetica Neue"/>
              <a:ea typeface="Helvetica Neue"/>
              <a:cs typeface="Helvetica Neue"/>
              <a:sym typeface="Helvetica Neue"/>
            </a:endParaRPr>
          </a:p>
        </p:txBody>
      </p:sp>
      <p:sp>
        <p:nvSpPr>
          <p:cNvPr id="42" name="Shape 42"/>
          <p:cNvSpPr txBox="1"/>
          <p:nvPr/>
        </p:nvSpPr>
        <p:spPr>
          <a:xfrm>
            <a:off x="0" y="2022475"/>
            <a:ext cx="184149" cy="584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0" i="0" u="none" strike="noStrike" cap="none">
              <a:solidFill>
                <a:schemeClr val="dk1"/>
              </a:solidFill>
              <a:latin typeface="Helvetica Neue"/>
              <a:ea typeface="Helvetica Neue"/>
              <a:cs typeface="Helvetica Neue"/>
              <a:sym typeface="Helvetica Neue"/>
            </a:endParaRPr>
          </a:p>
        </p:txBody>
      </p:sp>
      <p:sp>
        <p:nvSpPr>
          <p:cNvPr id="43" name="Shape 43"/>
          <p:cNvSpPr txBox="1"/>
          <p:nvPr/>
        </p:nvSpPr>
        <p:spPr>
          <a:xfrm>
            <a:off x="0" y="0"/>
            <a:ext cx="184149" cy="584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0" i="0" u="none" strike="noStrike" cap="none">
              <a:solidFill>
                <a:schemeClr val="dk1"/>
              </a:solidFill>
              <a:latin typeface="Helvetica Neue"/>
              <a:ea typeface="Helvetica Neue"/>
              <a:cs typeface="Helvetica Neue"/>
              <a:sym typeface="Helvetica Neue"/>
            </a:endParaRPr>
          </a:p>
        </p:txBody>
      </p:sp>
      <p:sp>
        <p:nvSpPr>
          <p:cNvPr id="44" name="Shape 44"/>
          <p:cNvSpPr txBox="1"/>
          <p:nvPr/>
        </p:nvSpPr>
        <p:spPr>
          <a:xfrm>
            <a:off x="0" y="1400175"/>
            <a:ext cx="184149" cy="584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0" i="0" u="none" strike="noStrike" cap="none">
              <a:solidFill>
                <a:schemeClr val="dk1"/>
              </a:solidFill>
              <a:latin typeface="Helvetica Neue"/>
              <a:ea typeface="Helvetica Neue"/>
              <a:cs typeface="Helvetica Neue"/>
              <a:sym typeface="Helvetica Neue"/>
            </a:endParaRPr>
          </a:p>
        </p:txBody>
      </p:sp>
      <p:sp>
        <p:nvSpPr>
          <p:cNvPr id="45" name="Shape 45"/>
          <p:cNvSpPr txBox="1"/>
          <p:nvPr/>
        </p:nvSpPr>
        <p:spPr>
          <a:xfrm>
            <a:off x="0" y="0"/>
            <a:ext cx="184149" cy="584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0" i="0" u="none" strike="noStrike" cap="none">
              <a:solidFill>
                <a:schemeClr val="dk1"/>
              </a:solidFill>
              <a:latin typeface="Helvetica Neue"/>
              <a:ea typeface="Helvetica Neue"/>
              <a:cs typeface="Helvetica Neue"/>
              <a:sym typeface="Helvetica Neue"/>
            </a:endParaRPr>
          </a:p>
        </p:txBody>
      </p:sp>
      <p:sp>
        <p:nvSpPr>
          <p:cNvPr id="46" name="Shape 46"/>
          <p:cNvSpPr txBox="1"/>
          <p:nvPr/>
        </p:nvSpPr>
        <p:spPr>
          <a:xfrm>
            <a:off x="0" y="977900"/>
            <a:ext cx="184149" cy="584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0" i="0" u="none" strike="noStrike" cap="none">
              <a:solidFill>
                <a:schemeClr val="dk1"/>
              </a:solidFill>
              <a:latin typeface="Helvetica Neue"/>
              <a:ea typeface="Helvetica Neue"/>
              <a:cs typeface="Helvetica Neue"/>
              <a:sym typeface="Helvetica Neue"/>
            </a:endParaRPr>
          </a:p>
        </p:txBody>
      </p:sp>
      <p:sp>
        <p:nvSpPr>
          <p:cNvPr id="47" name="Shape 47"/>
          <p:cNvSpPr txBox="1"/>
          <p:nvPr/>
        </p:nvSpPr>
        <p:spPr>
          <a:xfrm>
            <a:off x="0" y="0"/>
            <a:ext cx="184149" cy="584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0" i="0" u="none" strike="noStrike" cap="none">
              <a:solidFill>
                <a:schemeClr val="dk1"/>
              </a:solidFill>
              <a:latin typeface="Helvetica Neue"/>
              <a:ea typeface="Helvetica Neue"/>
              <a:cs typeface="Helvetica Neue"/>
              <a:sym typeface="Helvetica Neue"/>
            </a:endParaRPr>
          </a:p>
        </p:txBody>
      </p:sp>
      <p:sp>
        <p:nvSpPr>
          <p:cNvPr id="48" name="Shape 48"/>
          <p:cNvSpPr txBox="1"/>
          <p:nvPr/>
        </p:nvSpPr>
        <p:spPr>
          <a:xfrm>
            <a:off x="0" y="1477962"/>
            <a:ext cx="184149" cy="584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0" i="0" u="none" strike="noStrike" cap="none">
              <a:solidFill>
                <a:schemeClr val="dk1"/>
              </a:solidFill>
              <a:latin typeface="Helvetica Neue"/>
              <a:ea typeface="Helvetica Neue"/>
              <a:cs typeface="Helvetica Neue"/>
              <a:sym typeface="Helvetica Neue"/>
            </a:endParaRPr>
          </a:p>
        </p:txBody>
      </p:sp>
      <p:sp>
        <p:nvSpPr>
          <p:cNvPr id="49" name="Shape 49"/>
          <p:cNvSpPr txBox="1"/>
          <p:nvPr/>
        </p:nvSpPr>
        <p:spPr>
          <a:xfrm>
            <a:off x="0" y="0"/>
            <a:ext cx="184149" cy="584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0" i="0" u="none" strike="noStrike" cap="none">
              <a:solidFill>
                <a:schemeClr val="dk1"/>
              </a:solidFill>
              <a:latin typeface="Helvetica Neue"/>
              <a:ea typeface="Helvetica Neue"/>
              <a:cs typeface="Helvetica Neue"/>
              <a:sym typeface="Helvetica Neue"/>
            </a:endParaRPr>
          </a:p>
        </p:txBody>
      </p:sp>
      <p:sp>
        <p:nvSpPr>
          <p:cNvPr id="50" name="Shape 50"/>
          <p:cNvSpPr txBox="1"/>
          <p:nvPr/>
        </p:nvSpPr>
        <p:spPr>
          <a:xfrm>
            <a:off x="0" y="1689100"/>
            <a:ext cx="184149" cy="584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0" i="0" u="none" strike="noStrike" cap="none">
              <a:solidFill>
                <a:schemeClr val="dk1"/>
              </a:solidFill>
              <a:latin typeface="Helvetica Neue"/>
              <a:ea typeface="Helvetica Neue"/>
              <a:cs typeface="Helvetica Neue"/>
              <a:sym typeface="Helvetica Neue"/>
            </a:endParaRPr>
          </a:p>
        </p:txBody>
      </p:sp>
      <p:sp>
        <p:nvSpPr>
          <p:cNvPr id="51" name="Shape 51"/>
          <p:cNvSpPr txBox="1"/>
          <p:nvPr/>
        </p:nvSpPr>
        <p:spPr>
          <a:xfrm>
            <a:off x="0" y="0"/>
            <a:ext cx="184149" cy="584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0" i="0" u="none" strike="noStrike" cap="none">
              <a:solidFill>
                <a:schemeClr val="dk1"/>
              </a:solidFill>
              <a:latin typeface="Helvetica Neue"/>
              <a:ea typeface="Helvetica Neue"/>
              <a:cs typeface="Helvetica Neue"/>
              <a:sym typeface="Helvetica Neue"/>
            </a:endParaRPr>
          </a:p>
        </p:txBody>
      </p:sp>
      <p:sp>
        <p:nvSpPr>
          <p:cNvPr id="52" name="Shape 52"/>
          <p:cNvSpPr txBox="1"/>
          <p:nvPr/>
        </p:nvSpPr>
        <p:spPr>
          <a:xfrm>
            <a:off x="0" y="1789111"/>
            <a:ext cx="184149" cy="584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0" i="0" u="none" strike="noStrike" cap="none">
              <a:solidFill>
                <a:schemeClr val="dk1"/>
              </a:solidFill>
              <a:latin typeface="Helvetica Neue"/>
              <a:ea typeface="Helvetica Neue"/>
              <a:cs typeface="Helvetica Neue"/>
              <a:sym typeface="Helvetica Neue"/>
            </a:endParaRPr>
          </a:p>
        </p:txBody>
      </p:sp>
      <p:sp>
        <p:nvSpPr>
          <p:cNvPr id="53" name="Shape 53"/>
          <p:cNvSpPr txBox="1"/>
          <p:nvPr/>
        </p:nvSpPr>
        <p:spPr>
          <a:xfrm>
            <a:off x="0" y="0"/>
            <a:ext cx="184149" cy="584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0" i="0" u="none" strike="noStrike" cap="none">
              <a:solidFill>
                <a:schemeClr val="dk1"/>
              </a:solidFill>
              <a:latin typeface="Helvetica Neue"/>
              <a:ea typeface="Helvetica Neue"/>
              <a:cs typeface="Helvetica Neue"/>
              <a:sym typeface="Helvetica Neue"/>
            </a:endParaRPr>
          </a:p>
        </p:txBody>
      </p:sp>
      <p:sp>
        <p:nvSpPr>
          <p:cNvPr id="54" name="Shape 54"/>
          <p:cNvSpPr txBox="1"/>
          <p:nvPr/>
        </p:nvSpPr>
        <p:spPr>
          <a:xfrm>
            <a:off x="0" y="1055687"/>
            <a:ext cx="184149" cy="584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0" i="0" u="none" strike="noStrike" cap="none">
              <a:solidFill>
                <a:schemeClr val="dk1"/>
              </a:solidFill>
              <a:latin typeface="Helvetica Neue"/>
              <a:ea typeface="Helvetica Neue"/>
              <a:cs typeface="Helvetica Neue"/>
              <a:sym typeface="Helvetica Neue"/>
            </a:endParaRPr>
          </a:p>
        </p:txBody>
      </p:sp>
      <p:sp>
        <p:nvSpPr>
          <p:cNvPr id="55" name="Shape 55"/>
          <p:cNvSpPr/>
          <p:nvPr/>
        </p:nvSpPr>
        <p:spPr>
          <a:xfrm>
            <a:off x="1804800" y="6060254"/>
            <a:ext cx="13238700" cy="891600"/>
          </a:xfrm>
          <a:prstGeom prst="roundRect">
            <a:avLst>
              <a:gd name="adj" fmla="val 10800"/>
            </a:avLst>
          </a:prstGeom>
          <a:solidFill>
            <a:srgbClr val="061356"/>
          </a:solidFill>
          <a:ln>
            <a:noFill/>
          </a:ln>
        </p:spPr>
        <p:txBody>
          <a:bodyPr lIns="47625" tIns="22975" rIns="47625" bIns="22975" anchor="ctr" anchorCtr="0">
            <a:noAutofit/>
          </a:bodyPr>
          <a:lstStyle/>
          <a:p>
            <a:pPr marL="0" marR="0" lvl="0" indent="0" algn="ctr" rtl="0">
              <a:lnSpc>
                <a:spcPct val="100000"/>
              </a:lnSpc>
              <a:spcBef>
                <a:spcPts val="0"/>
              </a:spcBef>
              <a:spcAft>
                <a:spcPts val="0"/>
              </a:spcAft>
              <a:buClr>
                <a:schemeClr val="lt1"/>
              </a:buClr>
              <a:buSzPct val="25000"/>
              <a:buFont typeface="Helvetica Neue"/>
              <a:buNone/>
            </a:pPr>
            <a:r>
              <a:rPr lang="en-US" sz="5400" b="1" i="0" u="none" strike="noStrike" cap="none">
                <a:solidFill>
                  <a:schemeClr val="lt1"/>
                </a:solidFill>
                <a:latin typeface="Helvetica Neue"/>
                <a:ea typeface="Helvetica Neue"/>
                <a:cs typeface="Helvetica Neue"/>
                <a:sym typeface="Helvetica Neue"/>
              </a:rPr>
              <a:t>Abstract</a:t>
            </a:r>
          </a:p>
        </p:txBody>
      </p:sp>
      <p:sp>
        <p:nvSpPr>
          <p:cNvPr id="57" name="Shape 57"/>
          <p:cNvSpPr txBox="1"/>
          <p:nvPr/>
        </p:nvSpPr>
        <p:spPr>
          <a:xfrm>
            <a:off x="304800" y="304800"/>
            <a:ext cx="3000000" cy="3000000"/>
          </a:xfrm>
          <a:prstGeom prst="rect">
            <a:avLst/>
          </a:prstGeom>
          <a:noFill/>
          <a:ln>
            <a:noFill/>
          </a:ln>
        </p:spPr>
        <p:txBody>
          <a:bodyPr lIns="91425" tIns="91425" rIns="91425" bIns="91425" anchor="ctr" anchorCtr="0">
            <a:noAutofit/>
          </a:bodyPr>
          <a:lstStyle/>
          <a:p>
            <a:pPr lvl="0" rtl="0">
              <a:lnSpc>
                <a:spcPct val="127500"/>
              </a:lnSpc>
              <a:spcBef>
                <a:spcPts val="200"/>
              </a:spcBef>
              <a:spcAft>
                <a:spcPts val="800"/>
              </a:spcAft>
              <a:buNone/>
            </a:pPr>
            <a:endParaRPr sz="900">
              <a:highlight>
                <a:srgbClr val="FFFFFF"/>
              </a:highlight>
            </a:endParaRPr>
          </a:p>
          <a:p>
            <a:pPr lvl="0" rtl="0">
              <a:lnSpc>
                <a:spcPct val="127500"/>
              </a:lnSpc>
              <a:spcBef>
                <a:spcPts val="200"/>
              </a:spcBef>
              <a:spcAft>
                <a:spcPts val="800"/>
              </a:spcAft>
              <a:buNone/>
            </a:pPr>
            <a:endParaRPr sz="900">
              <a:highlight>
                <a:srgbClr val="FFFFFF"/>
              </a:highlight>
            </a:endParaRPr>
          </a:p>
        </p:txBody>
      </p:sp>
      <p:sp>
        <p:nvSpPr>
          <p:cNvPr id="58" name="Shape 58"/>
          <p:cNvSpPr txBox="1"/>
          <p:nvPr/>
        </p:nvSpPr>
        <p:spPr>
          <a:xfrm>
            <a:off x="579374" y="18605219"/>
            <a:ext cx="16184625" cy="4635781"/>
          </a:xfrm>
          <a:prstGeom prst="rect">
            <a:avLst/>
          </a:prstGeom>
          <a:noFill/>
          <a:ln>
            <a:noFill/>
          </a:ln>
        </p:spPr>
        <p:txBody>
          <a:bodyPr lIns="91425" tIns="91425" rIns="91425" bIns="91425" anchor="t" anchorCtr="0">
            <a:noAutofit/>
          </a:bodyPr>
          <a:lstStyle/>
          <a:p>
            <a:pPr marL="457200" lvl="0" indent="-381000" algn="just" rtl="0">
              <a:lnSpc>
                <a:spcPct val="115000"/>
              </a:lnSpc>
              <a:spcBef>
                <a:spcPts val="0"/>
              </a:spcBef>
              <a:buSzPct val="100000"/>
              <a:buChar char="●"/>
            </a:pPr>
            <a:r>
              <a:rPr lang="en-US" sz="2800" dirty="0">
                <a:latin typeface="Times New Roman"/>
                <a:ea typeface="Times New Roman"/>
                <a:cs typeface="Times New Roman"/>
                <a:sym typeface="Times New Roman"/>
              </a:rPr>
              <a:t>Skateboarding participants report seeing the activity </a:t>
            </a:r>
            <a:r>
              <a:rPr lang="en-US" sz="2800" dirty="0" smtClean="0">
                <a:latin typeface="Times New Roman"/>
                <a:ea typeface="Times New Roman"/>
                <a:cs typeface="Times New Roman"/>
                <a:sym typeface="Times New Roman"/>
              </a:rPr>
              <a:t>as </a:t>
            </a:r>
            <a:r>
              <a:rPr lang="en-US" sz="2800" dirty="0">
                <a:latin typeface="Times New Roman"/>
                <a:ea typeface="Times New Roman"/>
                <a:cs typeface="Times New Roman"/>
                <a:sym typeface="Times New Roman"/>
              </a:rPr>
              <a:t>a lifestyle rather than a sport (Wheaton, 2004).</a:t>
            </a:r>
          </a:p>
          <a:p>
            <a:pPr marL="457200" lvl="0" indent="-381000" algn="just" rtl="0">
              <a:lnSpc>
                <a:spcPct val="115000"/>
              </a:lnSpc>
              <a:spcBef>
                <a:spcPts val="0"/>
              </a:spcBef>
              <a:buSzPct val="100000"/>
              <a:buFont typeface="Times New Roman"/>
              <a:buChar char="●"/>
            </a:pPr>
            <a:r>
              <a:rPr lang="en-US" sz="2800" dirty="0">
                <a:latin typeface="Times New Roman"/>
                <a:ea typeface="Times New Roman"/>
                <a:cs typeface="Times New Roman"/>
                <a:sym typeface="Times New Roman"/>
              </a:rPr>
              <a:t>In 2012, a petition stating that skateboarding was not considered a sport was signed by skateboarders themselves, preventing the activity from making its first debut in the 2012 Olympics (Thorpe, 2011).</a:t>
            </a:r>
          </a:p>
          <a:p>
            <a:pPr marL="457200" lvl="0" indent="-381000" algn="just" rtl="0">
              <a:lnSpc>
                <a:spcPct val="115000"/>
              </a:lnSpc>
              <a:spcBef>
                <a:spcPts val="0"/>
              </a:spcBef>
              <a:buSzPct val="100000"/>
              <a:buFont typeface="Times New Roman"/>
              <a:buChar char="●"/>
            </a:pPr>
            <a:r>
              <a:rPr lang="en-US" sz="2800" dirty="0">
                <a:highlight>
                  <a:srgbClr val="FFFFFF"/>
                </a:highlight>
                <a:latin typeface="Times New Roman"/>
                <a:ea typeface="Times New Roman"/>
                <a:cs typeface="Times New Roman"/>
                <a:sym typeface="Times New Roman"/>
              </a:rPr>
              <a:t>The number of youth skateboarding participants between 6 and 17 years of age in the United States has decreased from 8.75 million in 2006, to 3.9 million in 2014 (Statista, 2015).</a:t>
            </a:r>
          </a:p>
          <a:p>
            <a:pPr marL="457200" lvl="0" indent="-381000" algn="just" rtl="0">
              <a:lnSpc>
                <a:spcPct val="115000"/>
              </a:lnSpc>
              <a:spcBef>
                <a:spcPts val="0"/>
              </a:spcBef>
              <a:buSzPct val="100000"/>
              <a:buFont typeface="Times New Roman"/>
              <a:buChar char="●"/>
            </a:pPr>
            <a:r>
              <a:rPr lang="en-US" sz="2800" dirty="0">
                <a:latin typeface="Times New Roman"/>
                <a:ea typeface="Times New Roman"/>
                <a:cs typeface="Times New Roman"/>
                <a:sym typeface="Times New Roman"/>
              </a:rPr>
              <a:t>P</a:t>
            </a:r>
            <a:r>
              <a:rPr lang="en-US" sz="2800" dirty="0" smtClean="0">
                <a:latin typeface="Times New Roman"/>
                <a:ea typeface="Times New Roman"/>
                <a:cs typeface="Times New Roman"/>
                <a:sym typeface="Times New Roman"/>
              </a:rPr>
              <a:t>arents </a:t>
            </a:r>
            <a:r>
              <a:rPr lang="en-US" sz="2800" dirty="0">
                <a:latin typeface="Times New Roman"/>
                <a:ea typeface="Times New Roman"/>
                <a:cs typeface="Times New Roman"/>
                <a:sym typeface="Times New Roman"/>
              </a:rPr>
              <a:t>play a major role in enabling their children to participate in physical activities and sports (</a:t>
            </a:r>
            <a:r>
              <a:rPr lang="en-US" sz="2800" dirty="0" err="1">
                <a:latin typeface="Times New Roman"/>
                <a:ea typeface="Times New Roman"/>
                <a:cs typeface="Times New Roman"/>
                <a:sym typeface="Times New Roman"/>
              </a:rPr>
              <a:t>Allender</a:t>
            </a:r>
            <a:r>
              <a:rPr lang="en-US" sz="2800" dirty="0">
                <a:latin typeface="Times New Roman"/>
                <a:ea typeface="Times New Roman"/>
                <a:cs typeface="Times New Roman"/>
                <a:sym typeface="Times New Roman"/>
              </a:rPr>
              <a:t>, 2006).</a:t>
            </a:r>
          </a:p>
          <a:p>
            <a:pPr marL="457200" lvl="0" indent="-381000" algn="just" rtl="0">
              <a:lnSpc>
                <a:spcPct val="115000"/>
              </a:lnSpc>
              <a:spcBef>
                <a:spcPts val="0"/>
              </a:spcBef>
              <a:buSzPct val="100000"/>
              <a:buFont typeface="Times New Roman"/>
              <a:buChar char="●"/>
            </a:pPr>
            <a:r>
              <a:rPr lang="en-US" sz="2800" dirty="0">
                <a:latin typeface="Times New Roman"/>
                <a:ea typeface="Times New Roman"/>
                <a:cs typeface="Times New Roman"/>
                <a:sym typeface="Times New Roman"/>
              </a:rPr>
              <a:t>The way adults view skateboarding may contribute to the decline in skating among the youth </a:t>
            </a:r>
            <a:r>
              <a:rPr lang="en-US" sz="2800" dirty="0" smtClean="0">
                <a:latin typeface="Times New Roman"/>
                <a:ea typeface="Times New Roman"/>
                <a:cs typeface="Times New Roman"/>
                <a:sym typeface="Times New Roman"/>
              </a:rPr>
              <a:t>population, </a:t>
            </a:r>
            <a:r>
              <a:rPr lang="en-US" sz="2800" dirty="0">
                <a:latin typeface="Times New Roman"/>
                <a:ea typeface="Times New Roman"/>
                <a:cs typeface="Times New Roman"/>
                <a:sym typeface="Times New Roman"/>
              </a:rPr>
              <a:t>because it is unclear if skateboarding provides any health benefits to their children (</a:t>
            </a:r>
            <a:r>
              <a:rPr lang="en-US" sz="2800" dirty="0" err="1">
                <a:latin typeface="Times New Roman"/>
                <a:ea typeface="Times New Roman"/>
                <a:cs typeface="Times New Roman"/>
                <a:sym typeface="Times New Roman"/>
              </a:rPr>
              <a:t>Bairner</a:t>
            </a:r>
            <a:r>
              <a:rPr lang="en-US" sz="2800" dirty="0">
                <a:latin typeface="Times New Roman"/>
                <a:ea typeface="Times New Roman"/>
                <a:cs typeface="Times New Roman"/>
                <a:sym typeface="Times New Roman"/>
              </a:rPr>
              <a:t>, 2009). </a:t>
            </a:r>
          </a:p>
          <a:p>
            <a:pPr marL="457200" lvl="0" indent="-381000" algn="just" rtl="0">
              <a:lnSpc>
                <a:spcPct val="107916"/>
              </a:lnSpc>
              <a:spcBef>
                <a:spcPts val="0"/>
              </a:spcBef>
              <a:buSzPct val="100000"/>
              <a:buFont typeface="Times New Roman"/>
              <a:buChar char="●"/>
            </a:pPr>
            <a:r>
              <a:rPr lang="en-US" sz="2800" dirty="0">
                <a:latin typeface="Times New Roman"/>
                <a:ea typeface="Times New Roman"/>
                <a:cs typeface="Times New Roman"/>
                <a:sym typeface="Times New Roman"/>
              </a:rPr>
              <a:t>Only one research study has investigated the cardiovascular demands of street skateboarding in adults, which provides limited insight into the cardiovascular demands of youth participating in recreational skateboarding at community skate </a:t>
            </a:r>
            <a:r>
              <a:rPr lang="en-US" sz="2800" dirty="0" smtClean="0">
                <a:latin typeface="Times New Roman"/>
                <a:ea typeface="Times New Roman"/>
                <a:cs typeface="Times New Roman"/>
                <a:sym typeface="Times New Roman"/>
              </a:rPr>
              <a:t>parks.</a:t>
            </a:r>
            <a:endParaRPr lang="en-US" sz="2800" dirty="0">
              <a:latin typeface="Times New Roman"/>
              <a:ea typeface="Times New Roman"/>
              <a:cs typeface="Times New Roman"/>
              <a:sym typeface="Times New Roman"/>
            </a:endParaRPr>
          </a:p>
        </p:txBody>
      </p:sp>
      <p:sp>
        <p:nvSpPr>
          <p:cNvPr id="59" name="Shape 59"/>
          <p:cNvSpPr txBox="1"/>
          <p:nvPr/>
        </p:nvSpPr>
        <p:spPr>
          <a:xfrm>
            <a:off x="0" y="1842725"/>
            <a:ext cx="51206400" cy="2300100"/>
          </a:xfrm>
          <a:prstGeom prst="rect">
            <a:avLst/>
          </a:prstGeom>
          <a:noFill/>
          <a:ln>
            <a:noFill/>
          </a:ln>
        </p:spPr>
        <p:txBody>
          <a:bodyPr lIns="91425" tIns="91425" rIns="91425" bIns="91425" anchor="t" anchorCtr="0">
            <a:noAutofit/>
          </a:bodyPr>
          <a:lstStyle/>
          <a:p>
            <a:pPr lvl="0" algn="ctr" rtl="0">
              <a:lnSpc>
                <a:spcPct val="100000"/>
              </a:lnSpc>
              <a:spcBef>
                <a:spcPts val="0"/>
              </a:spcBef>
              <a:buClr>
                <a:schemeClr val="dk1"/>
              </a:buClr>
              <a:buSzPct val="25000"/>
              <a:buFont typeface="Arial"/>
              <a:buNone/>
            </a:pPr>
            <a:r>
              <a:rPr lang="en-US" sz="6500" dirty="0" err="1">
                <a:solidFill>
                  <a:schemeClr val="bg1"/>
                </a:solidFill>
              </a:rPr>
              <a:t>Furr</a:t>
            </a:r>
            <a:r>
              <a:rPr lang="en-US" sz="6500" dirty="0">
                <a:solidFill>
                  <a:schemeClr val="bg1"/>
                </a:solidFill>
              </a:rPr>
              <a:t>, Heather N., Palma, Gavin M., </a:t>
            </a:r>
            <a:r>
              <a:rPr lang="en-US" sz="6500" dirty="0" err="1">
                <a:solidFill>
                  <a:schemeClr val="bg1"/>
                </a:solidFill>
              </a:rPr>
              <a:t>Wosk</a:t>
            </a:r>
            <a:r>
              <a:rPr lang="en-US" sz="6500" dirty="0">
                <a:solidFill>
                  <a:schemeClr val="bg1"/>
                </a:solidFill>
              </a:rPr>
              <a:t>, Moses E., Nessler, Jeff A., Newcomer, Sean C.</a:t>
            </a:r>
          </a:p>
          <a:p>
            <a:pPr lvl="0" algn="ctr" rtl="0">
              <a:lnSpc>
                <a:spcPct val="100000"/>
              </a:lnSpc>
              <a:spcBef>
                <a:spcPts val="0"/>
              </a:spcBef>
              <a:buClr>
                <a:schemeClr val="dk1"/>
              </a:buClr>
              <a:buSzPct val="25000"/>
              <a:buFont typeface="Arial"/>
              <a:buNone/>
            </a:pPr>
            <a:r>
              <a:rPr lang="en-US" sz="6500" dirty="0">
                <a:solidFill>
                  <a:schemeClr val="bg1"/>
                </a:solidFill>
              </a:rPr>
              <a:t>Department of Kinesiology, California State University San Marcos, CA</a:t>
            </a:r>
          </a:p>
          <a:p>
            <a:pPr lvl="0" algn="ctr" rtl="0">
              <a:lnSpc>
                <a:spcPct val="50000"/>
              </a:lnSpc>
              <a:spcBef>
                <a:spcPts val="0"/>
              </a:spcBef>
              <a:buClr>
                <a:schemeClr val="dk1"/>
              </a:buClr>
              <a:buFont typeface="Arial"/>
              <a:buNone/>
            </a:pPr>
            <a:endParaRPr sz="6500" dirty="0"/>
          </a:p>
        </p:txBody>
      </p:sp>
      <p:sp>
        <p:nvSpPr>
          <p:cNvPr id="60" name="Shape 60"/>
          <p:cNvSpPr txBox="1"/>
          <p:nvPr/>
        </p:nvSpPr>
        <p:spPr>
          <a:xfrm>
            <a:off x="17913625" y="27517725"/>
            <a:ext cx="535499" cy="458699"/>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61" name="Shape 61"/>
          <p:cNvSpPr txBox="1"/>
          <p:nvPr/>
        </p:nvSpPr>
        <p:spPr>
          <a:xfrm>
            <a:off x="41189200" y="29668950"/>
            <a:ext cx="6669300" cy="1066800"/>
          </a:xfrm>
          <a:prstGeom prst="rect">
            <a:avLst/>
          </a:prstGeom>
          <a:noFill/>
          <a:ln>
            <a:noFill/>
          </a:ln>
        </p:spPr>
        <p:txBody>
          <a:bodyPr lIns="91425" tIns="91425" rIns="91425" bIns="91425" anchor="t" anchorCtr="0">
            <a:noAutofit/>
          </a:bodyPr>
          <a:lstStyle/>
          <a:p>
            <a:pPr lvl="0">
              <a:spcBef>
                <a:spcPts val="0"/>
              </a:spcBef>
              <a:buNone/>
            </a:pPr>
            <a:r>
              <a:rPr lang="en-US" sz="5400" b="1">
                <a:solidFill>
                  <a:srgbClr val="FFFFFF"/>
                </a:solidFill>
              </a:rPr>
              <a:t>Acknowledgements</a:t>
            </a:r>
          </a:p>
        </p:txBody>
      </p:sp>
      <p:sp>
        <p:nvSpPr>
          <p:cNvPr id="62" name="Shape 62"/>
          <p:cNvSpPr txBox="1"/>
          <p:nvPr/>
        </p:nvSpPr>
        <p:spPr>
          <a:xfrm>
            <a:off x="668325" y="29457575"/>
            <a:ext cx="16095674" cy="8642425"/>
          </a:xfrm>
          <a:prstGeom prst="rect">
            <a:avLst/>
          </a:prstGeom>
          <a:noFill/>
          <a:ln>
            <a:noFill/>
          </a:ln>
        </p:spPr>
        <p:txBody>
          <a:bodyPr lIns="91425" tIns="91425" rIns="91425" bIns="91425" anchor="t" anchorCtr="0">
            <a:noAutofit/>
          </a:bodyPr>
          <a:lstStyle/>
          <a:p>
            <a:pPr lvl="0" algn="just">
              <a:spcBef>
                <a:spcPts val="0"/>
              </a:spcBef>
              <a:buNone/>
            </a:pPr>
            <a:r>
              <a:rPr lang="en-US" sz="2800" b="1" dirty="0">
                <a:latin typeface="Times New Roman"/>
                <a:ea typeface="Times New Roman"/>
                <a:cs typeface="Times New Roman"/>
                <a:sym typeface="Times New Roman"/>
              </a:rPr>
              <a:t>Subjects:</a:t>
            </a:r>
          </a:p>
          <a:p>
            <a:pPr marL="457200" lvl="0" indent="-381000" algn="just" rtl="0">
              <a:spcBef>
                <a:spcPts val="0"/>
              </a:spcBef>
              <a:buSzPct val="100000"/>
              <a:buFont typeface="Times New Roman"/>
              <a:buChar char="●"/>
            </a:pPr>
            <a:r>
              <a:rPr lang="en-US" sz="2800" dirty="0">
                <a:latin typeface="Times New Roman"/>
                <a:ea typeface="Times New Roman"/>
                <a:cs typeface="Times New Roman"/>
                <a:sym typeface="Times New Roman"/>
              </a:rPr>
              <a:t>N=73, 65 males and 8 females</a:t>
            </a:r>
          </a:p>
          <a:p>
            <a:pPr marL="457200" lvl="0" indent="-381000" algn="just" rtl="0">
              <a:spcBef>
                <a:spcPts val="0"/>
              </a:spcBef>
              <a:buSzPct val="100000"/>
              <a:buFont typeface="Times New Roman"/>
              <a:buChar char="●"/>
            </a:pPr>
            <a:r>
              <a:rPr lang="en-US" sz="2800" dirty="0">
                <a:latin typeface="Times New Roman"/>
                <a:ea typeface="Times New Roman"/>
                <a:cs typeface="Times New Roman"/>
                <a:sym typeface="Times New Roman"/>
              </a:rPr>
              <a:t>Ages 6-17 years old </a:t>
            </a:r>
          </a:p>
          <a:p>
            <a:pPr marL="457200" lvl="0" indent="-381000" algn="just" rtl="0">
              <a:spcBef>
                <a:spcPts val="0"/>
              </a:spcBef>
              <a:buSzPct val="100000"/>
              <a:buFont typeface="Times New Roman"/>
              <a:buChar char="●"/>
            </a:pPr>
            <a:r>
              <a:rPr lang="en-US" sz="2800" dirty="0">
                <a:latin typeface="Times New Roman"/>
                <a:ea typeface="Times New Roman"/>
                <a:cs typeface="Times New Roman"/>
                <a:sym typeface="Times New Roman"/>
              </a:rPr>
              <a:t>A minimum of 1 year skateboarding experience</a:t>
            </a:r>
          </a:p>
          <a:p>
            <a:pPr marL="457200" lvl="0" indent="-381000" algn="just" rtl="0">
              <a:spcBef>
                <a:spcPts val="0"/>
              </a:spcBef>
              <a:buSzPct val="100000"/>
              <a:buFont typeface="Times New Roman"/>
              <a:buChar char="●"/>
            </a:pPr>
            <a:r>
              <a:rPr lang="en-US" sz="2800" dirty="0">
                <a:latin typeface="Times New Roman"/>
                <a:ea typeface="Times New Roman"/>
                <a:cs typeface="Times New Roman"/>
                <a:sym typeface="Times New Roman"/>
              </a:rPr>
              <a:t>Parents and subjects signed informed consent and answered a one page questionnaire prior to participation</a:t>
            </a:r>
          </a:p>
          <a:p>
            <a:pPr lvl="0" algn="just" rtl="0">
              <a:spcBef>
                <a:spcPts val="0"/>
              </a:spcBef>
              <a:buNone/>
            </a:pPr>
            <a:r>
              <a:rPr lang="en-US" sz="2800" b="1" dirty="0">
                <a:latin typeface="Times New Roman"/>
                <a:ea typeface="Times New Roman"/>
                <a:cs typeface="Times New Roman"/>
                <a:sym typeface="Times New Roman"/>
              </a:rPr>
              <a:t>Measurements / Equipment:</a:t>
            </a:r>
          </a:p>
          <a:p>
            <a:pPr marL="457200" lvl="0" indent="-381000" algn="just" rtl="0">
              <a:lnSpc>
                <a:spcPct val="107916"/>
              </a:lnSpc>
              <a:spcBef>
                <a:spcPts val="0"/>
              </a:spcBef>
              <a:buSzPct val="100000"/>
              <a:buFont typeface="Times New Roman"/>
              <a:buChar char="●"/>
            </a:pPr>
            <a:r>
              <a:rPr lang="en-US" sz="2800" dirty="0">
                <a:latin typeface="Times New Roman"/>
                <a:ea typeface="Times New Roman"/>
                <a:cs typeface="Times New Roman"/>
                <a:sym typeface="Times New Roman"/>
              </a:rPr>
              <a:t>Heart rate, distance, and duration were collected at 1 second intervals using a H7 heart rate transmitter and Polar V800 receiver (Polar Electro Inc.)</a:t>
            </a:r>
          </a:p>
          <a:p>
            <a:pPr marL="457200" lvl="0" indent="-381000" algn="just" rtl="0">
              <a:spcBef>
                <a:spcPts val="0"/>
              </a:spcBef>
              <a:buSzPct val="100000"/>
              <a:buFont typeface="Times New Roman"/>
              <a:buChar char="●"/>
            </a:pPr>
            <a:r>
              <a:rPr lang="en-US" sz="2800" dirty="0">
                <a:latin typeface="Times New Roman"/>
                <a:ea typeface="Times New Roman"/>
                <a:cs typeface="Times New Roman"/>
                <a:sym typeface="Times New Roman"/>
              </a:rPr>
              <a:t>Subjects used their own skateboards and protective gear </a:t>
            </a:r>
          </a:p>
          <a:p>
            <a:pPr marL="457200" lvl="0" indent="-381000" algn="just" rtl="0">
              <a:lnSpc>
                <a:spcPct val="107916"/>
              </a:lnSpc>
              <a:spcBef>
                <a:spcPts val="0"/>
              </a:spcBef>
              <a:buSzPct val="100000"/>
              <a:buFont typeface="Times New Roman"/>
              <a:buChar char="●"/>
            </a:pPr>
            <a:r>
              <a:rPr lang="en-US" sz="2800" dirty="0">
                <a:latin typeface="Times New Roman"/>
                <a:ea typeface="Times New Roman"/>
                <a:cs typeface="Times New Roman"/>
                <a:sym typeface="Times New Roman"/>
              </a:rPr>
              <a:t>Data was collected at nine separate San Diego community skate parks (Lakeside, Encinitas, </a:t>
            </a:r>
            <a:r>
              <a:rPr lang="en-US" sz="2800" dirty="0" err="1">
                <a:latin typeface="Times New Roman"/>
                <a:ea typeface="Times New Roman"/>
                <a:cs typeface="Times New Roman"/>
                <a:sym typeface="Times New Roman"/>
              </a:rPr>
              <a:t>Ecke</a:t>
            </a:r>
            <a:r>
              <a:rPr lang="en-US" sz="2800" dirty="0">
                <a:latin typeface="Times New Roman"/>
                <a:ea typeface="Times New Roman"/>
                <a:cs typeface="Times New Roman"/>
                <a:sym typeface="Times New Roman"/>
              </a:rPr>
              <a:t>, AURA, Oceanside, Alga Norte, Carmel Valley, Rancho </a:t>
            </a:r>
            <a:r>
              <a:rPr lang="en-US" sz="2800" dirty="0" err="1">
                <a:latin typeface="Times New Roman"/>
                <a:ea typeface="Times New Roman"/>
                <a:cs typeface="Times New Roman"/>
                <a:sym typeface="Times New Roman"/>
              </a:rPr>
              <a:t>Peñasquitos</a:t>
            </a:r>
            <a:r>
              <a:rPr lang="en-US" sz="2800" dirty="0">
                <a:latin typeface="Times New Roman"/>
                <a:ea typeface="Times New Roman"/>
                <a:cs typeface="Times New Roman"/>
                <a:sym typeface="Times New Roman"/>
              </a:rPr>
              <a:t>, and Ocean Beach)</a:t>
            </a:r>
          </a:p>
          <a:p>
            <a:pPr lvl="0" algn="just">
              <a:spcBef>
                <a:spcPts val="0"/>
              </a:spcBef>
              <a:buNone/>
            </a:pPr>
            <a:r>
              <a:rPr lang="en-US" sz="2800" b="1" dirty="0">
                <a:latin typeface="Times New Roman"/>
                <a:ea typeface="Times New Roman"/>
                <a:cs typeface="Times New Roman"/>
                <a:sym typeface="Times New Roman"/>
              </a:rPr>
              <a:t>Protocol:</a:t>
            </a:r>
          </a:p>
          <a:p>
            <a:pPr marL="457200" lvl="0" indent="-381000" algn="just" rtl="0">
              <a:spcBef>
                <a:spcPts val="0"/>
              </a:spcBef>
              <a:buSzPct val="100000"/>
              <a:buFont typeface="Times New Roman"/>
              <a:buChar char="●"/>
            </a:pPr>
            <a:r>
              <a:rPr lang="en-US" sz="2800" dirty="0" smtClean="0">
                <a:latin typeface="Times New Roman"/>
                <a:ea typeface="Times New Roman"/>
                <a:cs typeface="Times New Roman"/>
                <a:sym typeface="Times New Roman"/>
              </a:rPr>
              <a:t>Subjects were instrumented with a H7 </a:t>
            </a:r>
            <a:r>
              <a:rPr lang="en-US" sz="2800" dirty="0">
                <a:latin typeface="Times New Roman"/>
                <a:ea typeface="Times New Roman"/>
                <a:cs typeface="Times New Roman"/>
                <a:sym typeface="Times New Roman"/>
              </a:rPr>
              <a:t>heart rate transmitter and Polar V800 </a:t>
            </a:r>
            <a:r>
              <a:rPr lang="en-US" sz="2800" dirty="0" smtClean="0">
                <a:latin typeface="Times New Roman"/>
                <a:ea typeface="Times New Roman"/>
                <a:cs typeface="Times New Roman"/>
                <a:sym typeface="Times New Roman"/>
              </a:rPr>
              <a:t>receiver.</a:t>
            </a:r>
          </a:p>
          <a:p>
            <a:pPr marL="457200" lvl="0" indent="-381000" algn="just" rtl="0">
              <a:spcBef>
                <a:spcPts val="0"/>
              </a:spcBef>
              <a:buSzPct val="100000"/>
              <a:buFont typeface="Times New Roman"/>
              <a:buChar char="●"/>
            </a:pPr>
            <a:r>
              <a:rPr lang="en-US" sz="2800" dirty="0" smtClean="0">
                <a:latin typeface="Times New Roman"/>
                <a:ea typeface="Times New Roman"/>
                <a:cs typeface="Times New Roman"/>
                <a:sym typeface="Times New Roman"/>
              </a:rPr>
              <a:t>Subjects </a:t>
            </a:r>
            <a:r>
              <a:rPr lang="en-US" sz="2800" dirty="0">
                <a:solidFill>
                  <a:schemeClr val="dk1"/>
                </a:solidFill>
                <a:latin typeface="Times New Roman"/>
                <a:ea typeface="Times New Roman"/>
                <a:cs typeface="Times New Roman"/>
                <a:sym typeface="Times New Roman"/>
              </a:rPr>
              <a:t>were asked to wear </a:t>
            </a:r>
            <a:r>
              <a:rPr lang="en-US" sz="2800" dirty="0" smtClean="0">
                <a:solidFill>
                  <a:schemeClr val="dk1"/>
                </a:solidFill>
                <a:latin typeface="Times New Roman"/>
                <a:ea typeface="Times New Roman"/>
                <a:cs typeface="Times New Roman"/>
                <a:sym typeface="Times New Roman"/>
              </a:rPr>
              <a:t>sweatband over </a:t>
            </a:r>
            <a:r>
              <a:rPr lang="en-US" sz="2800" dirty="0">
                <a:solidFill>
                  <a:schemeClr val="dk1"/>
                </a:solidFill>
                <a:latin typeface="Times New Roman"/>
                <a:ea typeface="Times New Roman"/>
                <a:cs typeface="Times New Roman"/>
                <a:sym typeface="Times New Roman"/>
              </a:rPr>
              <a:t>the </a:t>
            </a:r>
            <a:r>
              <a:rPr lang="en-US" sz="2800" dirty="0" smtClean="0">
                <a:solidFill>
                  <a:schemeClr val="dk1"/>
                </a:solidFill>
                <a:latin typeface="Times New Roman"/>
                <a:ea typeface="Times New Roman"/>
                <a:cs typeface="Times New Roman"/>
                <a:sym typeface="Times New Roman"/>
              </a:rPr>
              <a:t>Polar V800 receiver </a:t>
            </a:r>
            <a:r>
              <a:rPr lang="en-US" sz="2800" dirty="0">
                <a:solidFill>
                  <a:schemeClr val="dk1"/>
                </a:solidFill>
                <a:latin typeface="Times New Roman"/>
                <a:ea typeface="Times New Roman"/>
                <a:cs typeface="Times New Roman"/>
                <a:sym typeface="Times New Roman"/>
              </a:rPr>
              <a:t>to </a:t>
            </a:r>
            <a:r>
              <a:rPr lang="en-US" sz="2800" dirty="0" smtClean="0">
                <a:solidFill>
                  <a:schemeClr val="dk1"/>
                </a:solidFill>
                <a:latin typeface="Times New Roman"/>
                <a:ea typeface="Times New Roman"/>
                <a:cs typeface="Times New Roman"/>
                <a:sym typeface="Times New Roman"/>
              </a:rPr>
              <a:t>protect against damages </a:t>
            </a:r>
            <a:r>
              <a:rPr lang="en-US" sz="2800" dirty="0">
                <a:solidFill>
                  <a:schemeClr val="dk1"/>
                </a:solidFill>
                <a:latin typeface="Times New Roman"/>
                <a:ea typeface="Times New Roman"/>
                <a:cs typeface="Times New Roman"/>
                <a:sym typeface="Times New Roman"/>
              </a:rPr>
              <a:t>during a </a:t>
            </a:r>
            <a:r>
              <a:rPr lang="en-US" sz="2800" dirty="0" smtClean="0">
                <a:solidFill>
                  <a:schemeClr val="dk1"/>
                </a:solidFill>
                <a:latin typeface="Times New Roman"/>
                <a:ea typeface="Times New Roman"/>
                <a:cs typeface="Times New Roman"/>
                <a:sym typeface="Times New Roman"/>
              </a:rPr>
              <a:t>fall and to blind the subjects from heart rate responses during skateboarding.</a:t>
            </a:r>
            <a:endParaRPr lang="en-US" sz="2800" dirty="0">
              <a:solidFill>
                <a:schemeClr val="dk1"/>
              </a:solidFill>
              <a:latin typeface="Times New Roman"/>
              <a:ea typeface="Times New Roman"/>
              <a:cs typeface="Times New Roman"/>
              <a:sym typeface="Times New Roman"/>
            </a:endParaRPr>
          </a:p>
          <a:p>
            <a:pPr marL="457200" lvl="0" indent="-381000" algn="just" rtl="0">
              <a:spcBef>
                <a:spcPts val="0"/>
              </a:spcBef>
              <a:buSzPct val="100000"/>
              <a:buFont typeface="Times New Roman"/>
              <a:buChar char="●"/>
            </a:pPr>
            <a:r>
              <a:rPr lang="en-US" sz="2800" dirty="0">
                <a:latin typeface="Times New Roman"/>
                <a:ea typeface="Times New Roman"/>
                <a:cs typeface="Times New Roman"/>
                <a:sym typeface="Times New Roman"/>
              </a:rPr>
              <a:t>Subjects were asked to perform typical skateboarding activities at self determined durations and intensities. </a:t>
            </a:r>
          </a:p>
          <a:p>
            <a:pPr lvl="0" algn="just" rtl="0">
              <a:spcBef>
                <a:spcPts val="0"/>
              </a:spcBef>
              <a:buNone/>
            </a:pPr>
            <a:r>
              <a:rPr lang="en-US" sz="2800" b="1" dirty="0">
                <a:latin typeface="Times New Roman"/>
                <a:ea typeface="Times New Roman"/>
                <a:cs typeface="Times New Roman"/>
                <a:sym typeface="Times New Roman"/>
              </a:rPr>
              <a:t>Statistics: </a:t>
            </a:r>
          </a:p>
          <a:p>
            <a:pPr marL="457200" lvl="0" indent="-381000" algn="just" rtl="0">
              <a:spcBef>
                <a:spcPts val="0"/>
              </a:spcBef>
              <a:buSzPct val="100000"/>
              <a:buFont typeface="Times New Roman"/>
              <a:buChar char="●"/>
            </a:pPr>
            <a:r>
              <a:rPr lang="en-US" sz="2800" dirty="0">
                <a:latin typeface="Times New Roman"/>
                <a:ea typeface="Times New Roman"/>
                <a:cs typeface="Times New Roman"/>
                <a:sym typeface="Times New Roman"/>
              </a:rPr>
              <a:t>Means and standard deviations for heart rate, duration, and distance were calculated using Microsoft Excel</a:t>
            </a:r>
          </a:p>
          <a:p>
            <a:pPr lvl="0" algn="just">
              <a:spcBef>
                <a:spcPts val="0"/>
              </a:spcBef>
              <a:buNone/>
            </a:pPr>
            <a:endParaRPr sz="2400" b="1" dirty="0">
              <a:latin typeface="Times New Roman"/>
              <a:ea typeface="Times New Roman"/>
              <a:cs typeface="Times New Roman"/>
              <a:sym typeface="Times New Roman"/>
            </a:endParaRPr>
          </a:p>
        </p:txBody>
      </p:sp>
      <p:sp>
        <p:nvSpPr>
          <p:cNvPr id="63" name="Shape 63"/>
          <p:cNvSpPr txBox="1"/>
          <p:nvPr/>
        </p:nvSpPr>
        <p:spPr>
          <a:xfrm>
            <a:off x="668325" y="26281800"/>
            <a:ext cx="16095674" cy="1531200"/>
          </a:xfrm>
          <a:prstGeom prst="rect">
            <a:avLst/>
          </a:prstGeom>
          <a:noFill/>
          <a:ln>
            <a:noFill/>
          </a:ln>
        </p:spPr>
        <p:txBody>
          <a:bodyPr lIns="91425" tIns="91425" rIns="91425" bIns="91425" anchor="t" anchorCtr="0">
            <a:noAutofit/>
          </a:bodyPr>
          <a:lstStyle/>
          <a:p>
            <a:pPr marL="457200" lvl="0" indent="-381000" algn="just" rtl="0">
              <a:lnSpc>
                <a:spcPct val="107916"/>
              </a:lnSpc>
              <a:spcBef>
                <a:spcPts val="0"/>
              </a:spcBef>
              <a:buSzPct val="100000"/>
              <a:buFont typeface="Times New Roman"/>
              <a:buChar char="●"/>
            </a:pPr>
            <a:r>
              <a:rPr lang="en-US" sz="2800" dirty="0">
                <a:latin typeface="Times New Roman"/>
                <a:ea typeface="Times New Roman"/>
                <a:cs typeface="Times New Roman"/>
                <a:sym typeface="Times New Roman"/>
              </a:rPr>
              <a:t>The purpose of this study was to test the hypothesis that skateboarding in community skate parks would elicit heart rates and durations consistent with the American College of Sports Medicine (ACSM) recommendations for cardiovascular fitness in youth.</a:t>
            </a:r>
          </a:p>
          <a:p>
            <a:pPr marL="76200" lvl="0" algn="just" rtl="0">
              <a:spcBef>
                <a:spcPts val="0"/>
              </a:spcBef>
              <a:buSzPct val="100000"/>
            </a:pPr>
            <a:r>
              <a:rPr lang="en-US" sz="2400" dirty="0" smtClean="0">
                <a:latin typeface="Times New Roman"/>
                <a:ea typeface="Times New Roman"/>
                <a:cs typeface="Times New Roman"/>
                <a:sym typeface="Times New Roman"/>
              </a:rPr>
              <a:t>. </a:t>
            </a:r>
            <a:endParaRPr lang="en-US" sz="2400" dirty="0">
              <a:latin typeface="Times New Roman"/>
              <a:ea typeface="Times New Roman"/>
              <a:cs typeface="Times New Roman"/>
              <a:sym typeface="Times New Roman"/>
            </a:endParaRPr>
          </a:p>
        </p:txBody>
      </p:sp>
      <p:sp>
        <p:nvSpPr>
          <p:cNvPr id="64" name="Shape 64"/>
          <p:cNvSpPr txBox="1"/>
          <p:nvPr/>
        </p:nvSpPr>
        <p:spPr>
          <a:xfrm>
            <a:off x="34823400" y="29184600"/>
            <a:ext cx="15106100" cy="4437761"/>
          </a:xfrm>
          <a:prstGeom prst="rect">
            <a:avLst/>
          </a:prstGeom>
          <a:noFill/>
          <a:ln>
            <a:noFill/>
          </a:ln>
        </p:spPr>
        <p:txBody>
          <a:bodyPr lIns="91425" tIns="91425" rIns="91425" bIns="91425" anchor="t" anchorCtr="0">
            <a:noAutofit/>
          </a:bodyPr>
          <a:lstStyle/>
          <a:p>
            <a:pPr marL="457200" lvl="0" indent="-381000" algn="just" rtl="0">
              <a:lnSpc>
                <a:spcPct val="115000"/>
              </a:lnSpc>
              <a:spcBef>
                <a:spcPts val="0"/>
              </a:spcBef>
              <a:buClr>
                <a:schemeClr val="dk1"/>
              </a:buClr>
              <a:buSzPct val="100000"/>
              <a:buFont typeface="Times New Roman"/>
              <a:buAutoNum type="arabicPeriod"/>
            </a:pPr>
            <a:r>
              <a:rPr lang="en-US" sz="2800" dirty="0">
                <a:solidFill>
                  <a:schemeClr val="dk1"/>
                </a:solidFill>
                <a:latin typeface="Times New Roman"/>
                <a:ea typeface="Times New Roman"/>
                <a:cs typeface="Times New Roman"/>
                <a:sym typeface="Times New Roman"/>
              </a:rPr>
              <a:t>American College of Sports Medicine. (</a:t>
            </a:r>
            <a:r>
              <a:rPr lang="en-US" sz="2800" dirty="0" err="1">
                <a:solidFill>
                  <a:schemeClr val="dk1"/>
                </a:solidFill>
                <a:latin typeface="Times New Roman"/>
                <a:ea typeface="Times New Roman"/>
                <a:cs typeface="Times New Roman"/>
                <a:sym typeface="Times New Roman"/>
              </a:rPr>
              <a:t>n.d.</a:t>
            </a:r>
            <a:r>
              <a:rPr lang="en-US" sz="2800" dirty="0">
                <a:solidFill>
                  <a:schemeClr val="dk1"/>
                </a:solidFill>
                <a:latin typeface="Times New Roman"/>
                <a:ea typeface="Times New Roman"/>
                <a:cs typeface="Times New Roman"/>
                <a:sym typeface="Times New Roman"/>
              </a:rPr>
              <a:t>). Retrieved October 08, 2016, from http://acsm.org/ </a:t>
            </a:r>
          </a:p>
          <a:p>
            <a:pPr marL="457200" lvl="0" indent="-381000" algn="just" rtl="0">
              <a:lnSpc>
                <a:spcPct val="115000"/>
              </a:lnSpc>
              <a:spcBef>
                <a:spcPts val="0"/>
              </a:spcBef>
              <a:buClr>
                <a:schemeClr val="dk1"/>
              </a:buClr>
              <a:buSzPct val="100000"/>
              <a:buFont typeface="Times New Roman"/>
              <a:buAutoNum type="arabicPeriod"/>
            </a:pPr>
            <a:r>
              <a:rPr lang="en-US" sz="2800" dirty="0" err="1">
                <a:solidFill>
                  <a:schemeClr val="dk1"/>
                </a:solidFill>
                <a:latin typeface="Times New Roman"/>
                <a:ea typeface="Times New Roman"/>
                <a:cs typeface="Times New Roman"/>
                <a:sym typeface="Times New Roman"/>
              </a:rPr>
              <a:t>Allender</a:t>
            </a:r>
            <a:r>
              <a:rPr lang="en-US" sz="2800" dirty="0">
                <a:solidFill>
                  <a:schemeClr val="dk1"/>
                </a:solidFill>
                <a:latin typeface="Times New Roman"/>
                <a:ea typeface="Times New Roman"/>
                <a:cs typeface="Times New Roman"/>
                <a:sym typeface="Times New Roman"/>
              </a:rPr>
              <a:t>, S., </a:t>
            </a:r>
            <a:r>
              <a:rPr lang="en-US" sz="2800" dirty="0" err="1">
                <a:solidFill>
                  <a:schemeClr val="dk1"/>
                </a:solidFill>
                <a:latin typeface="Times New Roman"/>
                <a:ea typeface="Times New Roman"/>
                <a:cs typeface="Times New Roman"/>
                <a:sym typeface="Times New Roman"/>
              </a:rPr>
              <a:t>Cowburn</a:t>
            </a:r>
            <a:r>
              <a:rPr lang="en-US" sz="2800" dirty="0">
                <a:solidFill>
                  <a:schemeClr val="dk1"/>
                </a:solidFill>
                <a:latin typeface="Times New Roman"/>
                <a:ea typeface="Times New Roman"/>
                <a:cs typeface="Times New Roman"/>
                <a:sym typeface="Times New Roman"/>
              </a:rPr>
              <a:t>, G., &amp; Foster, C. (2006). Understanding participation in sport and physical activity among children and adults: A review of qualitative studies. </a:t>
            </a:r>
            <a:r>
              <a:rPr lang="en-US" sz="2800" i="1" dirty="0">
                <a:solidFill>
                  <a:schemeClr val="dk1"/>
                </a:solidFill>
                <a:latin typeface="Times New Roman"/>
                <a:ea typeface="Times New Roman"/>
                <a:cs typeface="Times New Roman"/>
                <a:sym typeface="Times New Roman"/>
              </a:rPr>
              <a:t>Health Education Research,</a:t>
            </a:r>
            <a:r>
              <a:rPr lang="en-US" sz="2800" dirty="0">
                <a:solidFill>
                  <a:schemeClr val="dk1"/>
                </a:solidFill>
                <a:latin typeface="Times New Roman"/>
                <a:ea typeface="Times New Roman"/>
                <a:cs typeface="Times New Roman"/>
                <a:sym typeface="Times New Roman"/>
              </a:rPr>
              <a:t> </a:t>
            </a:r>
            <a:r>
              <a:rPr lang="en-US" sz="2800" i="1" dirty="0">
                <a:solidFill>
                  <a:schemeClr val="dk1"/>
                </a:solidFill>
                <a:latin typeface="Times New Roman"/>
                <a:ea typeface="Times New Roman"/>
                <a:cs typeface="Times New Roman"/>
                <a:sym typeface="Times New Roman"/>
              </a:rPr>
              <a:t>21</a:t>
            </a:r>
            <a:r>
              <a:rPr lang="en-US" sz="2800" dirty="0">
                <a:solidFill>
                  <a:schemeClr val="dk1"/>
                </a:solidFill>
                <a:latin typeface="Times New Roman"/>
                <a:ea typeface="Times New Roman"/>
                <a:cs typeface="Times New Roman"/>
                <a:sym typeface="Times New Roman"/>
              </a:rPr>
              <a:t>(6), 826-835. doi:10.1093/her/cyl063 </a:t>
            </a:r>
          </a:p>
          <a:p>
            <a:pPr marL="457200" lvl="0" indent="-381000" algn="just" rtl="0">
              <a:lnSpc>
                <a:spcPct val="115000"/>
              </a:lnSpc>
              <a:spcBef>
                <a:spcPts val="0"/>
              </a:spcBef>
              <a:buClr>
                <a:schemeClr val="dk1"/>
              </a:buClr>
              <a:buSzPct val="100000"/>
              <a:buFont typeface="Times New Roman"/>
              <a:buAutoNum type="arabicPeriod"/>
            </a:pPr>
            <a:r>
              <a:rPr lang="en-US" sz="2800" dirty="0" err="1">
                <a:solidFill>
                  <a:schemeClr val="dk1"/>
                </a:solidFill>
                <a:latin typeface="Times New Roman"/>
                <a:ea typeface="Times New Roman"/>
                <a:cs typeface="Times New Roman"/>
                <a:sym typeface="Times New Roman"/>
              </a:rPr>
              <a:t>Bairner</a:t>
            </a:r>
            <a:r>
              <a:rPr lang="en-US" sz="2800" dirty="0">
                <a:solidFill>
                  <a:schemeClr val="dk1"/>
                </a:solidFill>
                <a:latin typeface="Times New Roman"/>
                <a:ea typeface="Times New Roman"/>
                <a:cs typeface="Times New Roman"/>
                <a:sym typeface="Times New Roman"/>
              </a:rPr>
              <a:t> A (2009) Book review: Olympic Industry Resistance: Challenging Olympic Power and Propaganda. Canadian Journal of Sociology 34(3): 969–71. </a:t>
            </a:r>
          </a:p>
          <a:p>
            <a:pPr marL="457200" lvl="0" indent="-381000" algn="just" rtl="0">
              <a:lnSpc>
                <a:spcPct val="115000"/>
              </a:lnSpc>
              <a:spcBef>
                <a:spcPts val="0"/>
              </a:spcBef>
              <a:buClr>
                <a:schemeClr val="dk1"/>
              </a:buClr>
              <a:buSzPct val="100000"/>
              <a:buFont typeface="Times New Roman"/>
              <a:buAutoNum type="arabicPeriod"/>
            </a:pPr>
            <a:r>
              <a:rPr lang="en-US" sz="2800" dirty="0">
                <a:solidFill>
                  <a:schemeClr val="dk1"/>
                </a:solidFill>
                <a:latin typeface="Times New Roman"/>
                <a:ea typeface="Times New Roman"/>
                <a:cs typeface="Times New Roman"/>
                <a:sym typeface="Times New Roman"/>
              </a:rPr>
              <a:t>Thorpe, H., &amp; Wheaton, B. (2011). 'Generation X Games', Action Sports and the Olympic Movement: Understanding the Cultural Politics of Incorporation. </a:t>
            </a:r>
            <a:r>
              <a:rPr lang="en-US" sz="2800" i="1" dirty="0">
                <a:solidFill>
                  <a:schemeClr val="dk1"/>
                </a:solidFill>
                <a:latin typeface="Times New Roman"/>
                <a:ea typeface="Times New Roman"/>
                <a:cs typeface="Times New Roman"/>
                <a:sym typeface="Times New Roman"/>
              </a:rPr>
              <a:t>Sociology,</a:t>
            </a:r>
            <a:r>
              <a:rPr lang="en-US" sz="2800" dirty="0">
                <a:solidFill>
                  <a:schemeClr val="dk1"/>
                </a:solidFill>
                <a:latin typeface="Times New Roman"/>
                <a:ea typeface="Times New Roman"/>
                <a:cs typeface="Times New Roman"/>
                <a:sym typeface="Times New Roman"/>
              </a:rPr>
              <a:t> </a:t>
            </a:r>
            <a:r>
              <a:rPr lang="en-US" sz="2800" i="1" dirty="0">
                <a:solidFill>
                  <a:schemeClr val="dk1"/>
                </a:solidFill>
                <a:latin typeface="Times New Roman"/>
                <a:ea typeface="Times New Roman"/>
                <a:cs typeface="Times New Roman"/>
                <a:sym typeface="Times New Roman"/>
              </a:rPr>
              <a:t>45</a:t>
            </a:r>
            <a:r>
              <a:rPr lang="en-US" sz="2800" dirty="0">
                <a:solidFill>
                  <a:schemeClr val="dk1"/>
                </a:solidFill>
                <a:latin typeface="Times New Roman"/>
                <a:ea typeface="Times New Roman"/>
                <a:cs typeface="Times New Roman"/>
                <a:sym typeface="Times New Roman"/>
              </a:rPr>
              <a:t>(5), 830-847. doi:10.1177/0038038511413427 </a:t>
            </a:r>
          </a:p>
          <a:p>
            <a:pPr marL="457200" lvl="0" indent="-381000" algn="just" rtl="0">
              <a:lnSpc>
                <a:spcPct val="115000"/>
              </a:lnSpc>
              <a:spcBef>
                <a:spcPts val="0"/>
              </a:spcBef>
              <a:buClr>
                <a:schemeClr val="dk1"/>
              </a:buClr>
              <a:buSzPct val="100000"/>
              <a:buFont typeface="Times New Roman"/>
              <a:buAutoNum type="arabicPeriod"/>
            </a:pPr>
            <a:r>
              <a:rPr lang="en-US" sz="2800" dirty="0">
                <a:solidFill>
                  <a:schemeClr val="dk1"/>
                </a:solidFill>
                <a:latin typeface="Times New Roman"/>
                <a:ea typeface="Times New Roman"/>
                <a:cs typeface="Times New Roman"/>
                <a:sym typeface="Times New Roman"/>
              </a:rPr>
              <a:t>Wheaton B (2004) Introduction: Mapping the lifestyle sport-scape. In: Wheaton B (ed.) Understanding Lifestyle Sports: Consumption, Identity and Difference. London: Routledge.</a:t>
            </a:r>
          </a:p>
        </p:txBody>
      </p:sp>
      <p:sp>
        <p:nvSpPr>
          <p:cNvPr id="65" name="Shape 65"/>
          <p:cNvSpPr txBox="1"/>
          <p:nvPr/>
        </p:nvSpPr>
        <p:spPr>
          <a:xfrm>
            <a:off x="36423600" y="15925800"/>
            <a:ext cx="12518400" cy="584100"/>
          </a:xfrm>
          <a:prstGeom prst="rect">
            <a:avLst/>
          </a:prstGeom>
          <a:noFill/>
          <a:ln>
            <a:noFill/>
          </a:ln>
        </p:spPr>
        <p:txBody>
          <a:bodyPr lIns="91425" tIns="91425" rIns="91425" bIns="91425" anchor="t" anchorCtr="0">
            <a:noAutofit/>
          </a:bodyPr>
          <a:lstStyle/>
          <a:p>
            <a:pPr lvl="0" algn="ctr">
              <a:spcBef>
                <a:spcPts val="0"/>
              </a:spcBef>
              <a:buNone/>
            </a:pPr>
            <a:r>
              <a:rPr lang="en-US" sz="3600" b="1" dirty="0">
                <a:latin typeface="Times New Roman"/>
                <a:ea typeface="Times New Roman"/>
                <a:cs typeface="Times New Roman"/>
                <a:sym typeface="Times New Roman"/>
              </a:rPr>
              <a:t>Table 1:</a:t>
            </a:r>
            <a:r>
              <a:rPr lang="en-US" sz="3600" dirty="0">
                <a:latin typeface="Times New Roman"/>
                <a:ea typeface="Times New Roman"/>
                <a:cs typeface="Times New Roman"/>
                <a:sym typeface="Times New Roman"/>
              </a:rPr>
              <a:t> Subject Characteristics expressed in Mean ± SD</a:t>
            </a:r>
          </a:p>
        </p:txBody>
      </p:sp>
      <p:sp>
        <p:nvSpPr>
          <p:cNvPr id="66" name="Shape 66"/>
          <p:cNvSpPr txBox="1"/>
          <p:nvPr/>
        </p:nvSpPr>
        <p:spPr>
          <a:xfrm>
            <a:off x="34823400" y="25749125"/>
            <a:ext cx="15392751" cy="1547633"/>
          </a:xfrm>
          <a:prstGeom prst="rect">
            <a:avLst/>
          </a:prstGeom>
          <a:noFill/>
          <a:ln>
            <a:noFill/>
          </a:ln>
        </p:spPr>
        <p:txBody>
          <a:bodyPr lIns="91425" tIns="91425" rIns="91425" bIns="91425" anchor="t" anchorCtr="0">
            <a:noAutofit/>
          </a:bodyPr>
          <a:lstStyle/>
          <a:p>
            <a:pPr marL="457200" lvl="0" indent="-533400" algn="just" rtl="0">
              <a:spcBef>
                <a:spcPts val="0"/>
              </a:spcBef>
              <a:buSzPct val="100000"/>
              <a:buFont typeface="Times New Roman"/>
              <a:buChar char="●"/>
            </a:pPr>
            <a:r>
              <a:rPr lang="en-US" sz="2800" dirty="0">
                <a:latin typeface="Times New Roman"/>
                <a:ea typeface="Times New Roman"/>
                <a:cs typeface="Times New Roman"/>
                <a:sym typeface="Times New Roman"/>
              </a:rPr>
              <a:t>In conclusion, this study suggests that skateboarding does meet the ACSM’s recommendations for cardiovascular fitness and health </a:t>
            </a:r>
            <a:r>
              <a:rPr lang="en-US" sz="2800" dirty="0" smtClean="0">
                <a:latin typeface="Times New Roman"/>
                <a:ea typeface="Times New Roman"/>
                <a:cs typeface="Times New Roman"/>
                <a:sym typeface="Times New Roman"/>
              </a:rPr>
              <a:t>in youth between </a:t>
            </a:r>
            <a:r>
              <a:rPr lang="en-US" sz="2800" dirty="0">
                <a:latin typeface="Times New Roman"/>
                <a:ea typeface="Times New Roman"/>
                <a:cs typeface="Times New Roman"/>
                <a:sym typeface="Times New Roman"/>
              </a:rPr>
              <a:t>the ages of 6-17.</a:t>
            </a:r>
          </a:p>
          <a:p>
            <a:pPr marL="457200" lvl="0" indent="-533400" algn="just" rtl="0">
              <a:spcBef>
                <a:spcPts val="0"/>
              </a:spcBef>
              <a:buSzPct val="100000"/>
              <a:buFont typeface="Times New Roman"/>
              <a:buChar char="●"/>
            </a:pPr>
            <a:r>
              <a:rPr lang="en-US" sz="2800" dirty="0">
                <a:latin typeface="Times New Roman"/>
                <a:ea typeface="Times New Roman"/>
                <a:cs typeface="Times New Roman"/>
                <a:sym typeface="Times New Roman"/>
              </a:rPr>
              <a:t>Children that show interest in skateboarding should be motivated by adults to participate in an activity that provides cardiovascular fitness and health benefits. </a:t>
            </a:r>
          </a:p>
        </p:txBody>
      </p:sp>
      <p:sp>
        <p:nvSpPr>
          <p:cNvPr id="67" name="Shape 67"/>
          <p:cNvSpPr txBox="1"/>
          <p:nvPr/>
        </p:nvSpPr>
        <p:spPr>
          <a:xfrm>
            <a:off x="34759478" y="36195000"/>
            <a:ext cx="15445786" cy="1542651"/>
          </a:xfrm>
          <a:prstGeom prst="rect">
            <a:avLst/>
          </a:prstGeom>
          <a:noFill/>
          <a:ln>
            <a:noFill/>
          </a:ln>
        </p:spPr>
        <p:txBody>
          <a:bodyPr lIns="91425" tIns="91425" rIns="91425" bIns="91425" anchor="t" anchorCtr="0">
            <a:noAutofit/>
          </a:bodyPr>
          <a:lstStyle/>
          <a:p>
            <a:pPr lvl="0" algn="just" rtl="0">
              <a:spcBef>
                <a:spcPts val="0"/>
              </a:spcBef>
              <a:buNone/>
            </a:pPr>
            <a:r>
              <a:rPr lang="en-US" sz="2800" dirty="0">
                <a:latin typeface="Times New Roman"/>
                <a:ea typeface="Times New Roman"/>
                <a:cs typeface="Times New Roman"/>
                <a:sym typeface="Times New Roman"/>
              </a:rPr>
              <a:t>We would like to acknowledge and thank </a:t>
            </a:r>
            <a:r>
              <a:rPr lang="en-US" sz="2800" dirty="0" smtClean="0">
                <a:latin typeface="Times New Roman"/>
                <a:ea typeface="Times New Roman"/>
                <a:cs typeface="Times New Roman"/>
                <a:sym typeface="Times New Roman"/>
              </a:rPr>
              <a:t>the </a:t>
            </a:r>
            <a:r>
              <a:rPr lang="en-US" sz="2800" dirty="0">
                <a:latin typeface="Times New Roman"/>
                <a:ea typeface="Times New Roman"/>
                <a:cs typeface="Times New Roman"/>
                <a:sym typeface="Times New Roman"/>
              </a:rPr>
              <a:t>participants and their parents for being a part of this </a:t>
            </a:r>
            <a:r>
              <a:rPr lang="en-US" sz="2800" dirty="0" smtClean="0">
                <a:latin typeface="Times New Roman"/>
                <a:ea typeface="Times New Roman"/>
                <a:cs typeface="Times New Roman"/>
                <a:sym typeface="Times New Roman"/>
              </a:rPr>
              <a:t>study, the </a:t>
            </a:r>
            <a:r>
              <a:rPr lang="en-US" sz="2800" dirty="0">
                <a:latin typeface="Times New Roman"/>
                <a:ea typeface="Times New Roman"/>
                <a:cs typeface="Times New Roman"/>
                <a:sym typeface="Times New Roman"/>
              </a:rPr>
              <a:t>Spring 2016 Kinesiology 326 Exercise Physiology </a:t>
            </a:r>
            <a:r>
              <a:rPr lang="en-US" sz="2800" dirty="0" smtClean="0">
                <a:latin typeface="Times New Roman"/>
                <a:ea typeface="Times New Roman"/>
                <a:cs typeface="Times New Roman"/>
                <a:sym typeface="Times New Roman"/>
              </a:rPr>
              <a:t>class, and </a:t>
            </a:r>
            <a:r>
              <a:rPr lang="en-US" sz="2800" dirty="0">
                <a:latin typeface="Times New Roman"/>
                <a:ea typeface="Times New Roman"/>
                <a:cs typeface="Times New Roman"/>
                <a:sym typeface="Times New Roman"/>
              </a:rPr>
              <a:t>all student interns who the helped collect data for this study.</a:t>
            </a:r>
          </a:p>
        </p:txBody>
      </p:sp>
      <p:sp>
        <p:nvSpPr>
          <p:cNvPr id="68" name="Shape 68"/>
          <p:cNvSpPr/>
          <p:nvPr/>
        </p:nvSpPr>
        <p:spPr>
          <a:xfrm>
            <a:off x="19018475" y="6101275"/>
            <a:ext cx="13238700" cy="891600"/>
          </a:xfrm>
          <a:prstGeom prst="roundRect">
            <a:avLst>
              <a:gd name="adj" fmla="val 10800"/>
            </a:avLst>
          </a:prstGeom>
          <a:solidFill>
            <a:srgbClr val="061356"/>
          </a:solidFill>
          <a:ln>
            <a:noFill/>
          </a:ln>
        </p:spPr>
        <p:txBody>
          <a:bodyPr lIns="47625" tIns="22975" rIns="47625" bIns="22975" anchor="ctr" anchorCtr="0">
            <a:noAutofit/>
          </a:bodyPr>
          <a:lstStyle/>
          <a:p>
            <a:pPr marL="0" marR="0" lvl="0" indent="0" algn="ctr" rtl="0">
              <a:lnSpc>
                <a:spcPct val="100000"/>
              </a:lnSpc>
              <a:spcBef>
                <a:spcPts val="0"/>
              </a:spcBef>
              <a:spcAft>
                <a:spcPts val="0"/>
              </a:spcAft>
              <a:buClr>
                <a:schemeClr val="lt1"/>
              </a:buClr>
              <a:buSzPct val="25000"/>
              <a:buFont typeface="Helvetica Neue"/>
              <a:buNone/>
            </a:pPr>
            <a:r>
              <a:rPr lang="en-US" sz="5400" b="1">
                <a:solidFill>
                  <a:schemeClr val="lt1"/>
                </a:solidFill>
                <a:latin typeface="Helvetica Neue"/>
                <a:ea typeface="Helvetica Neue"/>
                <a:cs typeface="Helvetica Neue"/>
                <a:sym typeface="Helvetica Neue"/>
              </a:rPr>
              <a:t>Results</a:t>
            </a:r>
          </a:p>
        </p:txBody>
      </p:sp>
      <p:sp>
        <p:nvSpPr>
          <p:cNvPr id="69" name="Shape 69"/>
          <p:cNvSpPr/>
          <p:nvPr/>
        </p:nvSpPr>
        <p:spPr>
          <a:xfrm>
            <a:off x="2084165" y="17221200"/>
            <a:ext cx="13238700" cy="891600"/>
          </a:xfrm>
          <a:prstGeom prst="roundRect">
            <a:avLst>
              <a:gd name="adj" fmla="val 10800"/>
            </a:avLst>
          </a:prstGeom>
          <a:solidFill>
            <a:srgbClr val="061356"/>
          </a:solidFill>
          <a:ln>
            <a:noFill/>
          </a:ln>
        </p:spPr>
        <p:txBody>
          <a:bodyPr lIns="47625" tIns="22975" rIns="47625" bIns="22975" anchor="ctr" anchorCtr="0">
            <a:noAutofit/>
          </a:bodyPr>
          <a:lstStyle/>
          <a:p>
            <a:pPr marL="0" marR="0" lvl="0" indent="0" algn="ctr" rtl="0">
              <a:lnSpc>
                <a:spcPct val="100000"/>
              </a:lnSpc>
              <a:spcBef>
                <a:spcPts val="0"/>
              </a:spcBef>
              <a:spcAft>
                <a:spcPts val="0"/>
              </a:spcAft>
              <a:buClr>
                <a:schemeClr val="lt1"/>
              </a:buClr>
              <a:buSzPct val="25000"/>
              <a:buFont typeface="Helvetica Neue"/>
              <a:buNone/>
            </a:pPr>
            <a:r>
              <a:rPr lang="en-US" sz="5400" b="1">
                <a:solidFill>
                  <a:schemeClr val="lt1"/>
                </a:solidFill>
                <a:latin typeface="Helvetica Neue"/>
                <a:ea typeface="Helvetica Neue"/>
                <a:cs typeface="Helvetica Neue"/>
                <a:sym typeface="Helvetica Neue"/>
              </a:rPr>
              <a:t>Background</a:t>
            </a:r>
          </a:p>
        </p:txBody>
      </p:sp>
      <p:sp>
        <p:nvSpPr>
          <p:cNvPr id="70" name="Shape 70"/>
          <p:cNvSpPr/>
          <p:nvPr/>
        </p:nvSpPr>
        <p:spPr>
          <a:xfrm>
            <a:off x="2084165" y="24917400"/>
            <a:ext cx="13238700" cy="891600"/>
          </a:xfrm>
          <a:prstGeom prst="roundRect">
            <a:avLst>
              <a:gd name="adj" fmla="val 10800"/>
            </a:avLst>
          </a:prstGeom>
          <a:solidFill>
            <a:srgbClr val="061356"/>
          </a:solidFill>
          <a:ln>
            <a:noFill/>
          </a:ln>
        </p:spPr>
        <p:txBody>
          <a:bodyPr lIns="47625" tIns="22975" rIns="47625" bIns="22975" anchor="ctr" anchorCtr="0">
            <a:noAutofit/>
          </a:bodyPr>
          <a:lstStyle/>
          <a:p>
            <a:pPr marL="0" marR="0" lvl="0" indent="0" algn="ctr" rtl="0">
              <a:lnSpc>
                <a:spcPct val="100000"/>
              </a:lnSpc>
              <a:spcBef>
                <a:spcPts val="0"/>
              </a:spcBef>
              <a:spcAft>
                <a:spcPts val="0"/>
              </a:spcAft>
              <a:buClr>
                <a:schemeClr val="lt1"/>
              </a:buClr>
              <a:buSzPct val="25000"/>
              <a:buFont typeface="Helvetica Neue"/>
              <a:buNone/>
            </a:pPr>
            <a:r>
              <a:rPr lang="en-US" sz="5400" b="1">
                <a:solidFill>
                  <a:schemeClr val="lt1"/>
                </a:solidFill>
                <a:latin typeface="Helvetica Neue"/>
                <a:ea typeface="Helvetica Neue"/>
                <a:cs typeface="Helvetica Neue"/>
                <a:sym typeface="Helvetica Neue"/>
              </a:rPr>
              <a:t>Purpose</a:t>
            </a:r>
          </a:p>
        </p:txBody>
      </p:sp>
      <p:sp>
        <p:nvSpPr>
          <p:cNvPr id="71" name="Shape 71"/>
          <p:cNvSpPr/>
          <p:nvPr/>
        </p:nvSpPr>
        <p:spPr>
          <a:xfrm>
            <a:off x="2084165" y="28293000"/>
            <a:ext cx="13238700" cy="891600"/>
          </a:xfrm>
          <a:prstGeom prst="roundRect">
            <a:avLst>
              <a:gd name="adj" fmla="val 10800"/>
            </a:avLst>
          </a:prstGeom>
          <a:solidFill>
            <a:srgbClr val="061356"/>
          </a:solidFill>
          <a:ln>
            <a:noFill/>
          </a:ln>
        </p:spPr>
        <p:txBody>
          <a:bodyPr lIns="47625" tIns="22975" rIns="47625" bIns="22975" anchor="ctr" anchorCtr="0">
            <a:noAutofit/>
          </a:bodyPr>
          <a:lstStyle/>
          <a:p>
            <a:pPr marL="0" marR="0" lvl="0" indent="0" algn="ctr" rtl="0">
              <a:lnSpc>
                <a:spcPct val="100000"/>
              </a:lnSpc>
              <a:spcBef>
                <a:spcPts val="0"/>
              </a:spcBef>
              <a:spcAft>
                <a:spcPts val="0"/>
              </a:spcAft>
              <a:buClr>
                <a:schemeClr val="lt1"/>
              </a:buClr>
              <a:buSzPct val="25000"/>
              <a:buFont typeface="Helvetica Neue"/>
              <a:buNone/>
            </a:pPr>
            <a:r>
              <a:rPr lang="en-US" sz="5400" b="1">
                <a:solidFill>
                  <a:schemeClr val="lt1"/>
                </a:solidFill>
                <a:latin typeface="Helvetica Neue"/>
                <a:ea typeface="Helvetica Neue"/>
                <a:cs typeface="Helvetica Neue"/>
                <a:sym typeface="Helvetica Neue"/>
              </a:rPr>
              <a:t>Methods</a:t>
            </a:r>
          </a:p>
        </p:txBody>
      </p:sp>
      <p:sp>
        <p:nvSpPr>
          <p:cNvPr id="72" name="Shape 72"/>
          <p:cNvSpPr/>
          <p:nvPr/>
        </p:nvSpPr>
        <p:spPr>
          <a:xfrm>
            <a:off x="36232150" y="6183600"/>
            <a:ext cx="13238700" cy="891600"/>
          </a:xfrm>
          <a:prstGeom prst="roundRect">
            <a:avLst>
              <a:gd name="adj" fmla="val 10800"/>
            </a:avLst>
          </a:prstGeom>
          <a:solidFill>
            <a:srgbClr val="061356"/>
          </a:solidFill>
          <a:ln>
            <a:noFill/>
          </a:ln>
        </p:spPr>
        <p:txBody>
          <a:bodyPr lIns="47625" tIns="22975" rIns="47625" bIns="22975" anchor="ctr" anchorCtr="0">
            <a:noAutofit/>
          </a:bodyPr>
          <a:lstStyle/>
          <a:p>
            <a:pPr marL="0" marR="0" lvl="0" indent="0" algn="ctr" rtl="0">
              <a:lnSpc>
                <a:spcPct val="100000"/>
              </a:lnSpc>
              <a:spcBef>
                <a:spcPts val="0"/>
              </a:spcBef>
              <a:spcAft>
                <a:spcPts val="0"/>
              </a:spcAft>
              <a:buClr>
                <a:schemeClr val="lt1"/>
              </a:buClr>
              <a:buSzPct val="25000"/>
              <a:buFont typeface="Helvetica Neue"/>
              <a:buNone/>
            </a:pPr>
            <a:r>
              <a:rPr lang="en-US" sz="5400" b="1" dirty="0">
                <a:solidFill>
                  <a:schemeClr val="lt1"/>
                </a:solidFill>
                <a:latin typeface="Helvetica Neue"/>
                <a:ea typeface="Helvetica Neue"/>
                <a:cs typeface="Helvetica Neue"/>
                <a:sym typeface="Helvetica Neue"/>
              </a:rPr>
              <a:t>Subject Characteristics</a:t>
            </a:r>
          </a:p>
        </p:txBody>
      </p:sp>
      <p:sp>
        <p:nvSpPr>
          <p:cNvPr id="73" name="Shape 73"/>
          <p:cNvSpPr/>
          <p:nvPr/>
        </p:nvSpPr>
        <p:spPr>
          <a:xfrm>
            <a:off x="36253921" y="20574000"/>
            <a:ext cx="13238700" cy="891600"/>
          </a:xfrm>
          <a:prstGeom prst="roundRect">
            <a:avLst>
              <a:gd name="adj" fmla="val 10800"/>
            </a:avLst>
          </a:prstGeom>
          <a:solidFill>
            <a:srgbClr val="061356"/>
          </a:solidFill>
          <a:ln>
            <a:noFill/>
          </a:ln>
        </p:spPr>
        <p:txBody>
          <a:bodyPr lIns="47625" tIns="22975" rIns="47625" bIns="22975" anchor="ctr" anchorCtr="0">
            <a:noAutofit/>
          </a:bodyPr>
          <a:lstStyle/>
          <a:p>
            <a:pPr marL="0" marR="0" lvl="0" indent="0" algn="ctr" rtl="0">
              <a:lnSpc>
                <a:spcPct val="100000"/>
              </a:lnSpc>
              <a:spcBef>
                <a:spcPts val="0"/>
              </a:spcBef>
              <a:spcAft>
                <a:spcPts val="0"/>
              </a:spcAft>
              <a:buClr>
                <a:schemeClr val="lt1"/>
              </a:buClr>
              <a:buSzPct val="25000"/>
              <a:buFont typeface="Helvetica Neue"/>
              <a:buNone/>
            </a:pPr>
            <a:r>
              <a:rPr lang="en-US" sz="5400" b="1">
                <a:solidFill>
                  <a:schemeClr val="lt1"/>
                </a:solidFill>
                <a:latin typeface="Helvetica Neue"/>
                <a:ea typeface="Helvetica Neue"/>
                <a:cs typeface="Helvetica Neue"/>
                <a:sym typeface="Helvetica Neue"/>
              </a:rPr>
              <a:t>Results</a:t>
            </a:r>
          </a:p>
        </p:txBody>
      </p:sp>
      <p:sp>
        <p:nvSpPr>
          <p:cNvPr id="74" name="Shape 74"/>
          <p:cNvSpPr/>
          <p:nvPr/>
        </p:nvSpPr>
        <p:spPr>
          <a:xfrm>
            <a:off x="36291300" y="27889200"/>
            <a:ext cx="13238700" cy="891600"/>
          </a:xfrm>
          <a:prstGeom prst="roundRect">
            <a:avLst>
              <a:gd name="adj" fmla="val 10800"/>
            </a:avLst>
          </a:prstGeom>
          <a:solidFill>
            <a:srgbClr val="061356"/>
          </a:solidFill>
          <a:ln>
            <a:noFill/>
          </a:ln>
        </p:spPr>
        <p:txBody>
          <a:bodyPr lIns="47625" tIns="22975" rIns="47625" bIns="22975" anchor="ctr" anchorCtr="0">
            <a:noAutofit/>
          </a:bodyPr>
          <a:lstStyle/>
          <a:p>
            <a:pPr marL="0" marR="0" lvl="0" indent="0" algn="ctr" rtl="0">
              <a:lnSpc>
                <a:spcPct val="100000"/>
              </a:lnSpc>
              <a:spcBef>
                <a:spcPts val="0"/>
              </a:spcBef>
              <a:spcAft>
                <a:spcPts val="0"/>
              </a:spcAft>
              <a:buClr>
                <a:schemeClr val="lt1"/>
              </a:buClr>
              <a:buSzPct val="25000"/>
              <a:buFont typeface="Helvetica Neue"/>
              <a:buNone/>
            </a:pPr>
            <a:r>
              <a:rPr lang="en-US" sz="5400" b="1">
                <a:solidFill>
                  <a:schemeClr val="lt1"/>
                </a:solidFill>
                <a:latin typeface="Helvetica Neue"/>
                <a:ea typeface="Helvetica Neue"/>
                <a:cs typeface="Helvetica Neue"/>
                <a:sym typeface="Helvetica Neue"/>
              </a:rPr>
              <a:t>References</a:t>
            </a:r>
          </a:p>
        </p:txBody>
      </p:sp>
      <p:sp>
        <p:nvSpPr>
          <p:cNvPr id="75" name="Shape 75"/>
          <p:cNvSpPr/>
          <p:nvPr/>
        </p:nvSpPr>
        <p:spPr>
          <a:xfrm>
            <a:off x="36347400" y="24307800"/>
            <a:ext cx="13238700" cy="891600"/>
          </a:xfrm>
          <a:prstGeom prst="roundRect">
            <a:avLst>
              <a:gd name="adj" fmla="val 10800"/>
            </a:avLst>
          </a:prstGeom>
          <a:solidFill>
            <a:srgbClr val="061356"/>
          </a:solidFill>
          <a:ln>
            <a:noFill/>
          </a:ln>
        </p:spPr>
        <p:txBody>
          <a:bodyPr lIns="47625" tIns="22975" rIns="47625" bIns="22975" anchor="ctr" anchorCtr="0">
            <a:noAutofit/>
          </a:bodyPr>
          <a:lstStyle/>
          <a:p>
            <a:pPr marL="0" marR="0" lvl="0" indent="0" algn="ctr" rtl="0">
              <a:lnSpc>
                <a:spcPct val="100000"/>
              </a:lnSpc>
              <a:spcBef>
                <a:spcPts val="0"/>
              </a:spcBef>
              <a:spcAft>
                <a:spcPts val="0"/>
              </a:spcAft>
              <a:buClr>
                <a:schemeClr val="lt1"/>
              </a:buClr>
              <a:buSzPct val="25000"/>
              <a:buFont typeface="Helvetica Neue"/>
              <a:buNone/>
            </a:pPr>
            <a:r>
              <a:rPr lang="en-US" sz="5400" b="1">
                <a:solidFill>
                  <a:schemeClr val="lt1"/>
                </a:solidFill>
                <a:latin typeface="Helvetica Neue"/>
                <a:ea typeface="Helvetica Neue"/>
                <a:cs typeface="Helvetica Neue"/>
                <a:sym typeface="Helvetica Neue"/>
              </a:rPr>
              <a:t>Conclusion</a:t>
            </a:r>
          </a:p>
        </p:txBody>
      </p:sp>
      <p:sp>
        <p:nvSpPr>
          <p:cNvPr id="76" name="Shape 76"/>
          <p:cNvSpPr/>
          <p:nvPr/>
        </p:nvSpPr>
        <p:spPr>
          <a:xfrm>
            <a:off x="36347400" y="35052000"/>
            <a:ext cx="13238700" cy="891600"/>
          </a:xfrm>
          <a:prstGeom prst="roundRect">
            <a:avLst>
              <a:gd name="adj" fmla="val 10800"/>
            </a:avLst>
          </a:prstGeom>
          <a:solidFill>
            <a:srgbClr val="061356"/>
          </a:solidFill>
          <a:ln>
            <a:noFill/>
          </a:ln>
        </p:spPr>
        <p:txBody>
          <a:bodyPr lIns="47625" tIns="22975" rIns="47625" bIns="22975" anchor="ctr" anchorCtr="0">
            <a:noAutofit/>
          </a:bodyPr>
          <a:lstStyle/>
          <a:p>
            <a:pPr marL="0" marR="0" lvl="0" indent="0" algn="ctr" rtl="0">
              <a:lnSpc>
                <a:spcPct val="100000"/>
              </a:lnSpc>
              <a:spcBef>
                <a:spcPts val="0"/>
              </a:spcBef>
              <a:spcAft>
                <a:spcPts val="0"/>
              </a:spcAft>
              <a:buClr>
                <a:schemeClr val="lt1"/>
              </a:buClr>
              <a:buSzPct val="25000"/>
              <a:buFont typeface="Helvetica Neue"/>
              <a:buNone/>
            </a:pPr>
            <a:r>
              <a:rPr lang="en-US" sz="5400" b="1" i="0" u="none" strike="noStrike" cap="none" dirty="0">
                <a:solidFill>
                  <a:schemeClr val="lt1"/>
                </a:solidFill>
                <a:latin typeface="Helvetica Neue"/>
                <a:ea typeface="Helvetica Neue"/>
                <a:cs typeface="Helvetica Neue"/>
                <a:sym typeface="Helvetica Neue"/>
              </a:rPr>
              <a:t>A</a:t>
            </a:r>
            <a:r>
              <a:rPr lang="en-US" sz="5400" b="1" dirty="0">
                <a:solidFill>
                  <a:schemeClr val="lt1"/>
                </a:solidFill>
                <a:latin typeface="Helvetica Neue"/>
                <a:ea typeface="Helvetica Neue"/>
                <a:cs typeface="Helvetica Neue"/>
                <a:sym typeface="Helvetica Neue"/>
              </a:rPr>
              <a:t>cknowledgements</a:t>
            </a:r>
          </a:p>
        </p:txBody>
      </p:sp>
      <p:sp>
        <p:nvSpPr>
          <p:cNvPr id="77" name="Shape 77"/>
          <p:cNvSpPr txBox="1"/>
          <p:nvPr/>
        </p:nvSpPr>
        <p:spPr>
          <a:xfrm>
            <a:off x="19149875" y="15517812"/>
            <a:ext cx="12975900" cy="1403400"/>
          </a:xfrm>
          <a:prstGeom prst="rect">
            <a:avLst/>
          </a:prstGeom>
          <a:noFill/>
          <a:ln>
            <a:noFill/>
          </a:ln>
        </p:spPr>
        <p:txBody>
          <a:bodyPr lIns="91425" tIns="91425" rIns="91425" bIns="91425" anchor="t" anchorCtr="0">
            <a:noAutofit/>
          </a:bodyPr>
          <a:lstStyle/>
          <a:p>
            <a:pPr lvl="0">
              <a:spcBef>
                <a:spcPts val="0"/>
              </a:spcBef>
              <a:buNone/>
            </a:pPr>
            <a:r>
              <a:rPr lang="en-US" sz="3600" b="1" dirty="0">
                <a:latin typeface="Times New Roman"/>
                <a:ea typeface="Times New Roman"/>
                <a:cs typeface="Times New Roman"/>
                <a:sym typeface="Times New Roman"/>
              </a:rPr>
              <a:t>Figure 1:</a:t>
            </a:r>
            <a:r>
              <a:rPr lang="en-US" sz="3600" dirty="0">
                <a:latin typeface="Times New Roman"/>
                <a:ea typeface="Times New Roman"/>
                <a:cs typeface="Times New Roman"/>
                <a:sym typeface="Times New Roman"/>
              </a:rPr>
              <a:t> </a:t>
            </a:r>
            <a:r>
              <a:rPr lang="en-US" sz="3600" dirty="0" smtClean="0">
                <a:latin typeface="Times New Roman"/>
                <a:ea typeface="Times New Roman"/>
                <a:cs typeface="Times New Roman"/>
                <a:sym typeface="Times New Roman"/>
              </a:rPr>
              <a:t>Average heart rate during skateboarding at </a:t>
            </a:r>
            <a:r>
              <a:rPr lang="en-US" sz="3600" dirty="0">
                <a:latin typeface="Times New Roman"/>
                <a:ea typeface="Times New Roman"/>
                <a:cs typeface="Times New Roman"/>
                <a:sym typeface="Times New Roman"/>
              </a:rPr>
              <a:t>each individual skate park and as </a:t>
            </a:r>
            <a:r>
              <a:rPr lang="en-US" sz="3600" dirty="0" smtClean="0">
                <a:latin typeface="Times New Roman"/>
                <a:ea typeface="Times New Roman"/>
                <a:cs typeface="Times New Roman"/>
                <a:sym typeface="Times New Roman"/>
              </a:rPr>
              <a:t>a </a:t>
            </a:r>
            <a:r>
              <a:rPr lang="en-US" sz="3600" dirty="0">
                <a:latin typeface="Times New Roman"/>
                <a:ea typeface="Times New Roman"/>
                <a:cs typeface="Times New Roman"/>
                <a:sym typeface="Times New Roman"/>
              </a:rPr>
              <a:t>total group. </a:t>
            </a:r>
          </a:p>
        </p:txBody>
      </p:sp>
      <p:sp>
        <p:nvSpPr>
          <p:cNvPr id="78" name="Shape 78"/>
          <p:cNvSpPr txBox="1"/>
          <p:nvPr/>
        </p:nvSpPr>
        <p:spPr>
          <a:xfrm>
            <a:off x="19275599" y="25414542"/>
            <a:ext cx="12655200" cy="1720500"/>
          </a:xfrm>
          <a:prstGeom prst="rect">
            <a:avLst/>
          </a:prstGeom>
          <a:noFill/>
          <a:ln>
            <a:noFill/>
          </a:ln>
        </p:spPr>
        <p:txBody>
          <a:bodyPr lIns="91425" tIns="91425" rIns="91425" bIns="91425" anchor="t" anchorCtr="0">
            <a:noAutofit/>
          </a:bodyPr>
          <a:lstStyle/>
          <a:p>
            <a:pPr lvl="0">
              <a:spcBef>
                <a:spcPts val="0"/>
              </a:spcBef>
              <a:buNone/>
            </a:pPr>
            <a:r>
              <a:rPr lang="en-US" sz="3600" b="1" dirty="0">
                <a:latin typeface="Times New Roman"/>
                <a:ea typeface="Times New Roman"/>
                <a:cs typeface="Times New Roman"/>
                <a:sym typeface="Times New Roman"/>
              </a:rPr>
              <a:t>Figure 2: </a:t>
            </a:r>
            <a:r>
              <a:rPr lang="en-US" sz="3600" dirty="0" smtClean="0">
                <a:latin typeface="Times New Roman"/>
                <a:ea typeface="Times New Roman"/>
                <a:cs typeface="Times New Roman"/>
                <a:sym typeface="Times New Roman"/>
              </a:rPr>
              <a:t>Average duration of  skateboarding at </a:t>
            </a:r>
            <a:r>
              <a:rPr lang="en-US" sz="3600" dirty="0">
                <a:latin typeface="Times New Roman"/>
                <a:ea typeface="Times New Roman"/>
                <a:cs typeface="Times New Roman"/>
                <a:sym typeface="Times New Roman"/>
              </a:rPr>
              <a:t>each individual skate park and as a total group. </a:t>
            </a:r>
            <a:r>
              <a:rPr lang="en-US" sz="3600" b="1" dirty="0">
                <a:latin typeface="Times New Roman"/>
                <a:ea typeface="Times New Roman"/>
                <a:cs typeface="Times New Roman"/>
                <a:sym typeface="Times New Roman"/>
              </a:rPr>
              <a:t> </a:t>
            </a:r>
            <a:endParaRPr lang="en-US" sz="3600" dirty="0">
              <a:latin typeface="Times New Roman"/>
              <a:ea typeface="Times New Roman"/>
              <a:cs typeface="Times New Roman"/>
              <a:sym typeface="Times New Roman"/>
            </a:endParaRPr>
          </a:p>
        </p:txBody>
      </p:sp>
      <p:sp>
        <p:nvSpPr>
          <p:cNvPr id="79" name="Shape 79"/>
          <p:cNvSpPr txBox="1"/>
          <p:nvPr/>
        </p:nvSpPr>
        <p:spPr>
          <a:xfrm>
            <a:off x="19310225" y="35322652"/>
            <a:ext cx="12655200" cy="1521000"/>
          </a:xfrm>
          <a:prstGeom prst="rect">
            <a:avLst/>
          </a:prstGeom>
          <a:noFill/>
          <a:ln>
            <a:noFill/>
          </a:ln>
        </p:spPr>
        <p:txBody>
          <a:bodyPr lIns="91425" tIns="91425" rIns="91425" bIns="91425" anchor="t" anchorCtr="0">
            <a:noAutofit/>
          </a:bodyPr>
          <a:lstStyle/>
          <a:p>
            <a:pPr lvl="0" rtl="0">
              <a:spcBef>
                <a:spcPts val="0"/>
              </a:spcBef>
              <a:buNone/>
            </a:pPr>
            <a:r>
              <a:rPr lang="en-US" sz="3600" b="1" dirty="0">
                <a:latin typeface="Times New Roman"/>
                <a:ea typeface="Times New Roman"/>
                <a:cs typeface="Times New Roman"/>
                <a:sym typeface="Times New Roman"/>
              </a:rPr>
              <a:t>Figure 3:</a:t>
            </a:r>
            <a:r>
              <a:rPr lang="en-US" sz="3600" dirty="0">
                <a:latin typeface="Times New Roman"/>
                <a:ea typeface="Times New Roman"/>
                <a:cs typeface="Times New Roman"/>
                <a:sym typeface="Times New Roman"/>
              </a:rPr>
              <a:t> </a:t>
            </a:r>
            <a:r>
              <a:rPr lang="en-US" sz="3600" dirty="0" smtClean="0">
                <a:latin typeface="Times New Roman"/>
                <a:ea typeface="Times New Roman"/>
                <a:cs typeface="Times New Roman"/>
                <a:sym typeface="Times New Roman"/>
              </a:rPr>
              <a:t>Average distance traveled per skateboarding session at </a:t>
            </a:r>
            <a:r>
              <a:rPr lang="en-US" sz="3600" dirty="0">
                <a:latin typeface="Times New Roman"/>
                <a:ea typeface="Times New Roman"/>
                <a:cs typeface="Times New Roman"/>
                <a:sym typeface="Times New Roman"/>
              </a:rPr>
              <a:t>each individual skate park and as a total group</a:t>
            </a:r>
            <a:r>
              <a:rPr lang="en-US" sz="3600" dirty="0" smtClean="0">
                <a:latin typeface="Times New Roman"/>
                <a:ea typeface="Times New Roman"/>
                <a:cs typeface="Times New Roman"/>
                <a:sym typeface="Times New Roman"/>
              </a:rPr>
              <a:t>.</a:t>
            </a:r>
            <a:endParaRPr lang="en-US" sz="3600" dirty="0">
              <a:latin typeface="Times New Roman"/>
              <a:ea typeface="Times New Roman"/>
              <a:cs typeface="Times New Roman"/>
              <a:sym typeface="Times New Roman"/>
            </a:endParaRPr>
          </a:p>
          <a:p>
            <a:pPr lvl="0" algn="ctr">
              <a:spcBef>
                <a:spcPts val="0"/>
              </a:spcBef>
              <a:buNone/>
            </a:pPr>
            <a:endParaRPr sz="3600" dirty="0">
              <a:latin typeface="Times New Roman"/>
              <a:ea typeface="Times New Roman"/>
              <a:cs typeface="Times New Roman"/>
              <a:sym typeface="Times New Roman"/>
            </a:endParaRPr>
          </a:p>
        </p:txBody>
      </p:sp>
      <p:sp>
        <p:nvSpPr>
          <p:cNvPr id="80" name="Shape 80"/>
          <p:cNvSpPr txBox="1"/>
          <p:nvPr/>
        </p:nvSpPr>
        <p:spPr>
          <a:xfrm>
            <a:off x="34823401" y="21945599"/>
            <a:ext cx="15381864" cy="2355725"/>
          </a:xfrm>
          <a:prstGeom prst="rect">
            <a:avLst/>
          </a:prstGeom>
          <a:noFill/>
          <a:ln>
            <a:noFill/>
          </a:ln>
        </p:spPr>
        <p:txBody>
          <a:bodyPr lIns="91425" tIns="91425" rIns="91425" bIns="91425" anchor="t" anchorCtr="0">
            <a:noAutofit/>
          </a:bodyPr>
          <a:lstStyle/>
          <a:p>
            <a:pPr marL="457200" lvl="0" indent="-533400" algn="just" rtl="0">
              <a:lnSpc>
                <a:spcPct val="107916"/>
              </a:lnSpc>
              <a:spcBef>
                <a:spcPts val="0"/>
              </a:spcBef>
              <a:buClr>
                <a:schemeClr val="dk1"/>
              </a:buClr>
              <a:buSzPct val="100000"/>
              <a:buFont typeface="Times New Roman"/>
              <a:buChar char="●"/>
            </a:pPr>
            <a:r>
              <a:rPr lang="en-US" sz="2800" dirty="0" smtClean="0">
                <a:solidFill>
                  <a:schemeClr val="dk1"/>
                </a:solidFill>
                <a:latin typeface="Times New Roman"/>
                <a:ea typeface="Times New Roman"/>
                <a:cs typeface="Times New Roman"/>
                <a:sym typeface="Times New Roman"/>
              </a:rPr>
              <a:t>Participant’s </a:t>
            </a:r>
            <a:r>
              <a:rPr lang="en-US" sz="2800" dirty="0">
                <a:solidFill>
                  <a:schemeClr val="dk1"/>
                </a:solidFill>
                <a:latin typeface="Times New Roman"/>
                <a:ea typeface="Times New Roman"/>
                <a:cs typeface="Times New Roman"/>
                <a:sym typeface="Times New Roman"/>
              </a:rPr>
              <a:t>heart rate averaged 142.8±7.6 </a:t>
            </a:r>
            <a:r>
              <a:rPr lang="en-US" sz="2800" dirty="0" smtClean="0">
                <a:solidFill>
                  <a:schemeClr val="dk1"/>
                </a:solidFill>
                <a:latin typeface="Times New Roman"/>
                <a:ea typeface="Times New Roman"/>
                <a:cs typeface="Times New Roman"/>
                <a:sym typeface="Times New Roman"/>
              </a:rPr>
              <a:t>bpm, which represents approximately 70% of age predicted maximal heart rate (Figure 1).</a:t>
            </a:r>
            <a:endParaRPr sz="2800" dirty="0">
              <a:solidFill>
                <a:schemeClr val="dk1"/>
              </a:solidFill>
              <a:latin typeface="Times New Roman"/>
              <a:ea typeface="Times New Roman"/>
              <a:cs typeface="Times New Roman"/>
              <a:sym typeface="Times New Roman"/>
            </a:endParaRPr>
          </a:p>
          <a:p>
            <a:pPr marL="457200" lvl="0" indent="-533400" algn="just" rtl="0">
              <a:lnSpc>
                <a:spcPct val="107916"/>
              </a:lnSpc>
              <a:spcBef>
                <a:spcPts val="0"/>
              </a:spcBef>
              <a:buClr>
                <a:schemeClr val="dk1"/>
              </a:buClr>
              <a:buSzPct val="100000"/>
              <a:buFont typeface="Times New Roman"/>
              <a:buChar char="●"/>
            </a:pPr>
            <a:r>
              <a:rPr lang="en-US" sz="2800" dirty="0">
                <a:solidFill>
                  <a:schemeClr val="dk1"/>
                </a:solidFill>
                <a:latin typeface="Times New Roman"/>
                <a:ea typeface="Times New Roman"/>
                <a:cs typeface="Times New Roman"/>
                <a:sym typeface="Times New Roman"/>
              </a:rPr>
              <a:t>Average duration of participating in skateboarding was 56±24 </a:t>
            </a:r>
            <a:r>
              <a:rPr lang="en-US" sz="2800" dirty="0" smtClean="0">
                <a:solidFill>
                  <a:schemeClr val="dk1"/>
                </a:solidFill>
                <a:latin typeface="Times New Roman"/>
                <a:ea typeface="Times New Roman"/>
                <a:cs typeface="Times New Roman"/>
                <a:sym typeface="Times New Roman"/>
              </a:rPr>
              <a:t>minutes (Figure 2).</a:t>
            </a:r>
            <a:endParaRPr sz="2800" dirty="0">
              <a:solidFill>
                <a:schemeClr val="dk1"/>
              </a:solidFill>
              <a:latin typeface="Times New Roman"/>
              <a:ea typeface="Times New Roman"/>
              <a:cs typeface="Times New Roman"/>
              <a:sym typeface="Times New Roman"/>
            </a:endParaRPr>
          </a:p>
          <a:p>
            <a:pPr marL="457200" lvl="0" indent="-533400" algn="just">
              <a:lnSpc>
                <a:spcPct val="107916"/>
              </a:lnSpc>
              <a:buClr>
                <a:schemeClr val="dk1"/>
              </a:buClr>
              <a:buSzPct val="100000"/>
              <a:buFont typeface="Times New Roman"/>
              <a:buChar char="●"/>
            </a:pPr>
            <a:r>
              <a:rPr lang="en-US" sz="2800" dirty="0">
                <a:solidFill>
                  <a:schemeClr val="dk1"/>
                </a:solidFill>
                <a:latin typeface="Times New Roman"/>
                <a:ea typeface="Times New Roman"/>
                <a:cs typeface="Times New Roman"/>
                <a:sym typeface="Times New Roman"/>
              </a:rPr>
              <a:t>Skateboarding distance averaged </a:t>
            </a:r>
            <a:r>
              <a:rPr lang="en-US" sz="2800" dirty="0" smtClean="0">
                <a:solidFill>
                  <a:schemeClr val="dk1"/>
                </a:solidFill>
                <a:latin typeface="Times New Roman"/>
                <a:ea typeface="Times New Roman"/>
                <a:cs typeface="Times New Roman"/>
                <a:sym typeface="Times New Roman"/>
              </a:rPr>
              <a:t>2.7±1.8 km per </a:t>
            </a:r>
            <a:r>
              <a:rPr lang="en-US" sz="2800" dirty="0">
                <a:solidFill>
                  <a:schemeClr val="dk1"/>
                </a:solidFill>
                <a:latin typeface="Times New Roman"/>
                <a:ea typeface="Times New Roman"/>
                <a:cs typeface="Times New Roman"/>
                <a:sym typeface="Times New Roman"/>
              </a:rPr>
              <a:t>skate </a:t>
            </a:r>
            <a:r>
              <a:rPr lang="en-US" sz="2800" dirty="0" smtClean="0">
                <a:solidFill>
                  <a:schemeClr val="dk1"/>
                </a:solidFill>
                <a:latin typeface="Times New Roman"/>
                <a:ea typeface="Times New Roman"/>
                <a:cs typeface="Times New Roman"/>
                <a:sym typeface="Times New Roman"/>
              </a:rPr>
              <a:t>session</a:t>
            </a:r>
            <a:r>
              <a:rPr lang="en-US" sz="2800" dirty="0">
                <a:solidFill>
                  <a:schemeClr val="dk1"/>
                </a:solidFill>
                <a:latin typeface="Times New Roman"/>
                <a:ea typeface="Times New Roman"/>
                <a:cs typeface="Times New Roman"/>
                <a:sym typeface="Times New Roman"/>
              </a:rPr>
              <a:t> </a:t>
            </a:r>
            <a:r>
              <a:rPr lang="en-US" sz="2800" dirty="0" smtClean="0">
                <a:solidFill>
                  <a:schemeClr val="dk1"/>
                </a:solidFill>
                <a:latin typeface="Times New Roman"/>
                <a:ea typeface="Times New Roman"/>
                <a:cs typeface="Times New Roman"/>
                <a:sym typeface="Times New Roman"/>
              </a:rPr>
              <a:t>(Figure 3).</a:t>
            </a:r>
            <a:endParaRPr lang="en-US" sz="2800" dirty="0">
              <a:solidFill>
                <a:schemeClr val="dk1"/>
              </a:solidFill>
              <a:latin typeface="Calibri"/>
              <a:ea typeface="Calibri"/>
              <a:cs typeface="Calibri"/>
              <a:sym typeface="Calibri"/>
            </a:endParaRPr>
          </a:p>
          <a:p>
            <a:pPr lvl="0">
              <a:spcBef>
                <a:spcPts val="0"/>
              </a:spcBef>
              <a:buNone/>
            </a:pPr>
            <a:endParaRPr sz="3600" dirty="0">
              <a:latin typeface="Times New Roman"/>
              <a:ea typeface="Times New Roman"/>
              <a:cs typeface="Times New Roman"/>
              <a:sym typeface="Times New Roman"/>
            </a:endParaRPr>
          </a:p>
        </p:txBody>
      </p:sp>
      <p:graphicFrame>
        <p:nvGraphicFramePr>
          <p:cNvPr id="85" name="Shape 85"/>
          <p:cNvGraphicFramePr/>
          <p:nvPr>
            <p:extLst>
              <p:ext uri="{D42A27DB-BD31-4B8C-83A1-F6EECF244321}">
                <p14:modId xmlns:p14="http://schemas.microsoft.com/office/powerpoint/2010/main" val="723045914"/>
              </p:ext>
            </p:extLst>
          </p:nvPr>
        </p:nvGraphicFramePr>
        <p:xfrm>
          <a:off x="34823400" y="17018463"/>
          <a:ext cx="15392751" cy="2869737"/>
        </p:xfrm>
        <a:graphic>
          <a:graphicData uri="http://schemas.openxmlformats.org/drawingml/2006/table">
            <a:tbl>
              <a:tblPr>
                <a:noFill/>
                <a:tableStyleId>{64C4A7ED-D67E-4035-AAAA-500AF57BE52F}</a:tableStyleId>
              </a:tblPr>
              <a:tblGrid>
                <a:gridCol w="31242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gridCol w="2258321">
                  <a:extLst>
                    <a:ext uri="{9D8B030D-6E8A-4147-A177-3AD203B41FA5}">
                      <a16:colId xmlns:a16="http://schemas.microsoft.com/office/drawing/2014/main" val="20003"/>
                    </a:ext>
                  </a:extLst>
                </a:gridCol>
                <a:gridCol w="2407960">
                  <a:extLst>
                    <a:ext uri="{9D8B030D-6E8A-4147-A177-3AD203B41FA5}">
                      <a16:colId xmlns:a16="http://schemas.microsoft.com/office/drawing/2014/main" val="20004"/>
                    </a:ext>
                  </a:extLst>
                </a:gridCol>
                <a:gridCol w="2573070">
                  <a:extLst>
                    <a:ext uri="{9D8B030D-6E8A-4147-A177-3AD203B41FA5}">
                      <a16:colId xmlns:a16="http://schemas.microsoft.com/office/drawing/2014/main" val="20005"/>
                    </a:ext>
                  </a:extLst>
                </a:gridCol>
              </a:tblGrid>
              <a:tr h="1450291">
                <a:tc>
                  <a:txBody>
                    <a:bodyPr/>
                    <a:lstStyle/>
                    <a:p>
                      <a:pPr lvl="0" algn="ctr" rtl="0">
                        <a:lnSpc>
                          <a:spcPct val="115000"/>
                        </a:lnSpc>
                        <a:spcBef>
                          <a:spcPts val="0"/>
                        </a:spcBef>
                        <a:buNone/>
                      </a:pPr>
                      <a:r>
                        <a:rPr lang="en-US" sz="3200" dirty="0">
                          <a:latin typeface="Times New Roman"/>
                          <a:ea typeface="Times New Roman"/>
                          <a:cs typeface="Times New Roman"/>
                          <a:sym typeface="Times New Roman"/>
                        </a:rPr>
                        <a:t> </a:t>
                      </a:r>
                      <a:r>
                        <a:rPr lang="en-US" sz="3200" b="1" dirty="0">
                          <a:solidFill>
                            <a:srgbClr val="FFFFFF"/>
                          </a:solidFill>
                          <a:latin typeface="Times New Roman"/>
                          <a:ea typeface="Times New Roman"/>
                          <a:cs typeface="Times New Roman"/>
                          <a:sym typeface="Times New Roman"/>
                        </a:rPr>
                        <a:t> Subject</a:t>
                      </a:r>
                    </a:p>
                  </a:txBody>
                  <a:tcPr marL="66675" marR="66675" marT="95250" marB="95250">
                    <a:lnL w="76200" cap="flat" cmpd="sng">
                      <a:solidFill>
                        <a:srgbClr val="000000"/>
                      </a:solidFill>
                      <a:prstDash val="solid"/>
                      <a:round/>
                      <a:headEnd type="none" w="med" len="med"/>
                      <a:tailEnd type="none" w="med" len="med"/>
                    </a:lnL>
                    <a:lnR w="76200" cap="flat" cmpd="sng">
                      <a:solidFill>
                        <a:srgbClr val="000000"/>
                      </a:solidFill>
                      <a:prstDash val="solid"/>
                      <a:round/>
                      <a:headEnd type="none" w="med" len="med"/>
                      <a:tailEnd type="none" w="med" len="med"/>
                    </a:lnR>
                    <a:lnT w="76200" cap="flat" cmpd="sng">
                      <a:solidFill>
                        <a:srgbClr val="000000"/>
                      </a:solidFill>
                      <a:prstDash val="solid"/>
                      <a:round/>
                      <a:headEnd type="none" w="med" len="med"/>
                      <a:tailEnd type="none" w="med" len="med"/>
                    </a:lnT>
                    <a:lnB w="76200" cap="flat" cmpd="sng">
                      <a:solidFill>
                        <a:srgbClr val="000000"/>
                      </a:solidFill>
                      <a:prstDash val="solid"/>
                      <a:round/>
                      <a:headEnd type="none" w="med" len="med"/>
                      <a:tailEnd type="none" w="med" len="med"/>
                    </a:lnB>
                    <a:solidFill>
                      <a:srgbClr val="061356"/>
                    </a:solidFill>
                  </a:tcPr>
                </a:tc>
                <a:tc>
                  <a:txBody>
                    <a:bodyPr/>
                    <a:lstStyle/>
                    <a:p>
                      <a:pPr lvl="0" algn="ctr" rtl="0">
                        <a:lnSpc>
                          <a:spcPct val="115000"/>
                        </a:lnSpc>
                        <a:spcBef>
                          <a:spcPts val="0"/>
                        </a:spcBef>
                        <a:buNone/>
                      </a:pPr>
                      <a:r>
                        <a:rPr lang="en-US" sz="3200" b="1" dirty="0" smtClean="0">
                          <a:latin typeface="Times New Roman"/>
                          <a:ea typeface="Times New Roman"/>
                          <a:cs typeface="Times New Roman"/>
                          <a:sym typeface="Times New Roman"/>
                        </a:rPr>
                        <a:t>Height</a:t>
                      </a:r>
                      <a:r>
                        <a:rPr lang="en-US" sz="3200" b="1" baseline="0" dirty="0" smtClean="0">
                          <a:latin typeface="Times New Roman"/>
                          <a:ea typeface="Times New Roman"/>
                          <a:cs typeface="Times New Roman"/>
                          <a:sym typeface="Times New Roman"/>
                        </a:rPr>
                        <a:t> </a:t>
                      </a:r>
                    </a:p>
                    <a:p>
                      <a:pPr lvl="0" algn="ctr" rtl="0">
                        <a:lnSpc>
                          <a:spcPct val="115000"/>
                        </a:lnSpc>
                        <a:spcBef>
                          <a:spcPts val="0"/>
                        </a:spcBef>
                        <a:buNone/>
                      </a:pPr>
                      <a:r>
                        <a:rPr lang="en-US" sz="3200" b="1" dirty="0" smtClean="0">
                          <a:latin typeface="Times New Roman"/>
                          <a:ea typeface="Times New Roman"/>
                          <a:cs typeface="Times New Roman"/>
                          <a:sym typeface="Times New Roman"/>
                        </a:rPr>
                        <a:t>(in</a:t>
                      </a:r>
                      <a:r>
                        <a:rPr lang="en-US" sz="3200" b="1" dirty="0">
                          <a:latin typeface="Times New Roman"/>
                          <a:ea typeface="Times New Roman"/>
                          <a:cs typeface="Times New Roman"/>
                          <a:sym typeface="Times New Roman"/>
                        </a:rPr>
                        <a:t>.)</a:t>
                      </a:r>
                    </a:p>
                  </a:txBody>
                  <a:tcPr marL="66675" marR="66675" marT="95250" marB="95250">
                    <a:lnL w="76200" cap="flat" cmpd="sng">
                      <a:solidFill>
                        <a:srgbClr val="000000"/>
                      </a:solidFill>
                      <a:prstDash val="solid"/>
                      <a:round/>
                      <a:headEnd type="none" w="med" len="med"/>
                      <a:tailEnd type="none" w="med" len="med"/>
                    </a:lnL>
                    <a:lnR w="76200" cap="flat" cmpd="sng">
                      <a:solidFill>
                        <a:srgbClr val="000000"/>
                      </a:solidFill>
                      <a:prstDash val="solid"/>
                      <a:round/>
                      <a:headEnd type="none" w="med" len="med"/>
                      <a:tailEnd type="none" w="med" len="med"/>
                    </a:lnR>
                    <a:lnT w="76200" cap="flat" cmpd="sng">
                      <a:solidFill>
                        <a:srgbClr val="000000"/>
                      </a:solidFill>
                      <a:prstDash val="solid"/>
                      <a:round/>
                      <a:headEnd type="none" w="med" len="med"/>
                      <a:tailEnd type="none" w="med" len="med"/>
                    </a:lnT>
                    <a:lnB w="76200" cap="flat" cmpd="sng">
                      <a:solidFill>
                        <a:srgbClr val="000000"/>
                      </a:solidFill>
                      <a:prstDash val="solid"/>
                      <a:round/>
                      <a:headEnd type="none" w="med" len="med"/>
                      <a:tailEnd type="none" w="med" len="med"/>
                    </a:lnB>
                    <a:solidFill>
                      <a:srgbClr val="1076B4"/>
                    </a:solidFill>
                  </a:tcPr>
                </a:tc>
                <a:tc>
                  <a:txBody>
                    <a:bodyPr/>
                    <a:lstStyle/>
                    <a:p>
                      <a:pPr lvl="0" algn="ctr" rtl="0">
                        <a:lnSpc>
                          <a:spcPct val="115000"/>
                        </a:lnSpc>
                        <a:spcBef>
                          <a:spcPts val="0"/>
                        </a:spcBef>
                        <a:buNone/>
                      </a:pPr>
                      <a:r>
                        <a:rPr lang="en-US" sz="3200" b="1" dirty="0" smtClean="0">
                          <a:latin typeface="Times New Roman"/>
                          <a:ea typeface="Times New Roman"/>
                          <a:cs typeface="Times New Roman"/>
                          <a:sym typeface="Times New Roman"/>
                        </a:rPr>
                        <a:t>Weight</a:t>
                      </a:r>
                      <a:r>
                        <a:rPr lang="en-US" sz="3200" b="1" baseline="0" dirty="0" smtClean="0">
                          <a:latin typeface="Times New Roman"/>
                          <a:ea typeface="Times New Roman"/>
                          <a:cs typeface="Times New Roman"/>
                          <a:sym typeface="Times New Roman"/>
                        </a:rPr>
                        <a:t> </a:t>
                      </a:r>
                    </a:p>
                    <a:p>
                      <a:pPr lvl="0" algn="ctr" rtl="0">
                        <a:lnSpc>
                          <a:spcPct val="115000"/>
                        </a:lnSpc>
                        <a:spcBef>
                          <a:spcPts val="0"/>
                        </a:spcBef>
                        <a:buNone/>
                      </a:pPr>
                      <a:r>
                        <a:rPr lang="en-US" sz="3200" b="1" dirty="0" smtClean="0">
                          <a:latin typeface="Times New Roman"/>
                          <a:ea typeface="Times New Roman"/>
                          <a:cs typeface="Times New Roman"/>
                          <a:sym typeface="Times New Roman"/>
                        </a:rPr>
                        <a:t>(</a:t>
                      </a:r>
                      <a:r>
                        <a:rPr lang="en-US" sz="3200" b="1" dirty="0" err="1" smtClean="0">
                          <a:latin typeface="Times New Roman"/>
                          <a:ea typeface="Times New Roman"/>
                          <a:cs typeface="Times New Roman"/>
                          <a:sym typeface="Times New Roman"/>
                        </a:rPr>
                        <a:t>lbs</a:t>
                      </a:r>
                      <a:r>
                        <a:rPr lang="en-US" sz="3200" b="1" dirty="0">
                          <a:latin typeface="Times New Roman"/>
                          <a:ea typeface="Times New Roman"/>
                          <a:cs typeface="Times New Roman"/>
                          <a:sym typeface="Times New Roman"/>
                        </a:rPr>
                        <a:t>)</a:t>
                      </a:r>
                    </a:p>
                  </a:txBody>
                  <a:tcPr marL="66675" marR="66675" marT="95250" marB="95250">
                    <a:lnL w="76200" cap="flat" cmpd="sng">
                      <a:solidFill>
                        <a:srgbClr val="000000"/>
                      </a:solidFill>
                      <a:prstDash val="solid"/>
                      <a:round/>
                      <a:headEnd type="none" w="med" len="med"/>
                      <a:tailEnd type="none" w="med" len="med"/>
                    </a:lnL>
                    <a:lnR w="76200" cap="flat" cmpd="sng">
                      <a:solidFill>
                        <a:srgbClr val="000000"/>
                      </a:solidFill>
                      <a:prstDash val="solid"/>
                      <a:round/>
                      <a:headEnd type="none" w="med" len="med"/>
                      <a:tailEnd type="none" w="med" len="med"/>
                    </a:lnR>
                    <a:lnT w="76200" cap="flat" cmpd="sng">
                      <a:solidFill>
                        <a:srgbClr val="000000"/>
                      </a:solidFill>
                      <a:prstDash val="solid"/>
                      <a:round/>
                      <a:headEnd type="none" w="med" len="med"/>
                      <a:tailEnd type="none" w="med" len="med"/>
                    </a:lnT>
                    <a:lnB w="76200" cap="flat" cmpd="sng">
                      <a:solidFill>
                        <a:srgbClr val="000000"/>
                      </a:solidFill>
                      <a:prstDash val="solid"/>
                      <a:round/>
                      <a:headEnd type="none" w="med" len="med"/>
                      <a:tailEnd type="none" w="med" len="med"/>
                    </a:lnB>
                    <a:solidFill>
                      <a:srgbClr val="1076B4"/>
                    </a:solidFill>
                  </a:tcPr>
                </a:tc>
                <a:tc>
                  <a:txBody>
                    <a:bodyPr/>
                    <a:lstStyle/>
                    <a:p>
                      <a:pPr lvl="0" algn="ctr" rtl="0">
                        <a:lnSpc>
                          <a:spcPct val="115000"/>
                        </a:lnSpc>
                        <a:spcBef>
                          <a:spcPts val="0"/>
                        </a:spcBef>
                        <a:buNone/>
                      </a:pPr>
                      <a:r>
                        <a:rPr lang="en-US" sz="3200" b="1" dirty="0" smtClean="0">
                          <a:latin typeface="Times New Roman"/>
                          <a:ea typeface="Times New Roman"/>
                          <a:cs typeface="Times New Roman"/>
                          <a:sym typeface="Times New Roman"/>
                        </a:rPr>
                        <a:t>Age </a:t>
                      </a:r>
                    </a:p>
                    <a:p>
                      <a:pPr lvl="0" algn="ctr" rtl="0">
                        <a:lnSpc>
                          <a:spcPct val="115000"/>
                        </a:lnSpc>
                        <a:spcBef>
                          <a:spcPts val="0"/>
                        </a:spcBef>
                        <a:buNone/>
                      </a:pPr>
                      <a:r>
                        <a:rPr lang="en-US" sz="3200" b="1" dirty="0" smtClean="0">
                          <a:latin typeface="Times New Roman"/>
                          <a:ea typeface="Times New Roman"/>
                          <a:cs typeface="Times New Roman"/>
                          <a:sym typeface="Times New Roman"/>
                        </a:rPr>
                        <a:t>(Years)</a:t>
                      </a:r>
                      <a:endParaRPr lang="en-US" sz="3200" b="1" dirty="0">
                        <a:latin typeface="Times New Roman"/>
                        <a:ea typeface="Times New Roman"/>
                        <a:cs typeface="Times New Roman"/>
                        <a:sym typeface="Times New Roman"/>
                      </a:endParaRPr>
                    </a:p>
                  </a:txBody>
                  <a:tcPr marL="66675" marR="66675" marT="95250" marB="95250">
                    <a:lnL w="76200" cap="flat" cmpd="sng">
                      <a:solidFill>
                        <a:srgbClr val="000000"/>
                      </a:solidFill>
                      <a:prstDash val="solid"/>
                      <a:round/>
                      <a:headEnd type="none" w="med" len="med"/>
                      <a:tailEnd type="none" w="med" len="med"/>
                    </a:lnL>
                    <a:lnR w="76200" cap="flat" cmpd="sng">
                      <a:solidFill>
                        <a:srgbClr val="000000"/>
                      </a:solidFill>
                      <a:prstDash val="solid"/>
                      <a:round/>
                      <a:headEnd type="none" w="med" len="med"/>
                      <a:tailEnd type="none" w="med" len="med"/>
                    </a:lnR>
                    <a:lnT w="76200" cap="flat" cmpd="sng">
                      <a:solidFill>
                        <a:srgbClr val="000000"/>
                      </a:solidFill>
                      <a:prstDash val="solid"/>
                      <a:round/>
                      <a:headEnd type="none" w="med" len="med"/>
                      <a:tailEnd type="none" w="med" len="med"/>
                    </a:lnT>
                    <a:lnB w="76200" cap="flat" cmpd="sng">
                      <a:solidFill>
                        <a:srgbClr val="000000"/>
                      </a:solidFill>
                      <a:prstDash val="solid"/>
                      <a:round/>
                      <a:headEnd type="none" w="med" len="med"/>
                      <a:tailEnd type="none" w="med" len="med"/>
                    </a:lnB>
                    <a:solidFill>
                      <a:srgbClr val="1076B4"/>
                    </a:solidFill>
                  </a:tcPr>
                </a:tc>
                <a:tc>
                  <a:txBody>
                    <a:bodyPr/>
                    <a:lstStyle/>
                    <a:p>
                      <a:pPr lvl="0" algn="ctr" rtl="0">
                        <a:lnSpc>
                          <a:spcPct val="115000"/>
                        </a:lnSpc>
                        <a:spcBef>
                          <a:spcPts val="0"/>
                        </a:spcBef>
                        <a:buNone/>
                      </a:pPr>
                      <a:r>
                        <a:rPr lang="en-US" sz="3200" b="1" dirty="0">
                          <a:latin typeface="Times New Roman"/>
                          <a:ea typeface="Times New Roman"/>
                          <a:cs typeface="Times New Roman"/>
                          <a:sym typeface="Times New Roman"/>
                        </a:rPr>
                        <a:t>Experience</a:t>
                      </a:r>
                    </a:p>
                    <a:p>
                      <a:pPr lvl="0" algn="ctr" rtl="0">
                        <a:lnSpc>
                          <a:spcPct val="115000"/>
                        </a:lnSpc>
                        <a:spcBef>
                          <a:spcPts val="0"/>
                        </a:spcBef>
                        <a:buNone/>
                      </a:pPr>
                      <a:r>
                        <a:rPr lang="en-US" sz="3200" b="1" dirty="0">
                          <a:latin typeface="Times New Roman"/>
                          <a:ea typeface="Times New Roman"/>
                          <a:cs typeface="Times New Roman"/>
                          <a:sym typeface="Times New Roman"/>
                        </a:rPr>
                        <a:t>(Years)</a:t>
                      </a:r>
                    </a:p>
                  </a:txBody>
                  <a:tcPr marL="66675" marR="66675" marT="95250" marB="95250">
                    <a:lnL w="76200" cap="flat" cmpd="sng">
                      <a:solidFill>
                        <a:srgbClr val="000000"/>
                      </a:solidFill>
                      <a:prstDash val="solid"/>
                      <a:round/>
                      <a:headEnd type="none" w="med" len="med"/>
                      <a:tailEnd type="none" w="med" len="med"/>
                    </a:lnL>
                    <a:lnR w="76200" cap="flat" cmpd="sng">
                      <a:solidFill>
                        <a:srgbClr val="000000"/>
                      </a:solidFill>
                      <a:prstDash val="solid"/>
                      <a:round/>
                      <a:headEnd type="none" w="med" len="med"/>
                      <a:tailEnd type="none" w="med" len="med"/>
                    </a:lnR>
                    <a:lnT w="76200" cap="flat" cmpd="sng">
                      <a:solidFill>
                        <a:srgbClr val="000000"/>
                      </a:solidFill>
                      <a:prstDash val="solid"/>
                      <a:round/>
                      <a:headEnd type="none" w="med" len="med"/>
                      <a:tailEnd type="none" w="med" len="med"/>
                    </a:lnT>
                    <a:lnB w="76200" cap="flat" cmpd="sng">
                      <a:solidFill>
                        <a:srgbClr val="000000"/>
                      </a:solidFill>
                      <a:prstDash val="solid"/>
                      <a:round/>
                      <a:headEnd type="none" w="med" len="med"/>
                      <a:tailEnd type="none" w="med" len="med"/>
                    </a:lnB>
                    <a:solidFill>
                      <a:srgbClr val="1076B4"/>
                    </a:solidFill>
                  </a:tcPr>
                </a:tc>
                <a:tc>
                  <a:txBody>
                    <a:bodyPr/>
                    <a:lstStyle/>
                    <a:p>
                      <a:pPr lvl="0" algn="ctr" rtl="0">
                        <a:lnSpc>
                          <a:spcPct val="115000"/>
                        </a:lnSpc>
                        <a:spcBef>
                          <a:spcPts val="0"/>
                        </a:spcBef>
                        <a:buNone/>
                      </a:pPr>
                      <a:r>
                        <a:rPr lang="en-US" sz="3200" b="1" dirty="0">
                          <a:latin typeface="Times New Roman"/>
                          <a:ea typeface="Times New Roman"/>
                          <a:cs typeface="Times New Roman"/>
                          <a:sym typeface="Times New Roman"/>
                        </a:rPr>
                        <a:t>Sample Size</a:t>
                      </a:r>
                    </a:p>
                  </a:txBody>
                  <a:tcPr marL="66675" marR="66675" marT="95250" marB="95250">
                    <a:lnL w="76200" cap="flat" cmpd="sng">
                      <a:solidFill>
                        <a:srgbClr val="000000"/>
                      </a:solidFill>
                      <a:prstDash val="solid"/>
                      <a:round/>
                      <a:headEnd type="none" w="med" len="med"/>
                      <a:tailEnd type="none" w="med" len="med"/>
                    </a:lnL>
                    <a:lnR w="76200" cap="flat" cmpd="sng">
                      <a:solidFill>
                        <a:srgbClr val="000000"/>
                      </a:solidFill>
                      <a:prstDash val="solid"/>
                      <a:round/>
                      <a:headEnd type="none" w="med" len="med"/>
                      <a:tailEnd type="none" w="med" len="med"/>
                    </a:lnR>
                    <a:lnT w="76200" cap="flat" cmpd="sng">
                      <a:solidFill>
                        <a:srgbClr val="000000"/>
                      </a:solidFill>
                      <a:prstDash val="solid"/>
                      <a:round/>
                      <a:headEnd type="none" w="med" len="med"/>
                      <a:tailEnd type="none" w="med" len="med"/>
                    </a:lnT>
                    <a:lnB w="76200" cap="flat" cmpd="sng">
                      <a:solidFill>
                        <a:srgbClr val="000000"/>
                      </a:solidFill>
                      <a:prstDash val="solid"/>
                      <a:round/>
                      <a:headEnd type="none" w="med" len="med"/>
                      <a:tailEnd type="none" w="med" len="med"/>
                    </a:lnB>
                    <a:solidFill>
                      <a:srgbClr val="1076B4"/>
                    </a:solidFill>
                  </a:tcPr>
                </a:tc>
                <a:extLst>
                  <a:ext uri="{0D108BD9-81ED-4DB2-BD59-A6C34878D82A}">
                    <a16:rowId xmlns:a16="http://schemas.microsoft.com/office/drawing/2014/main" val="10000"/>
                  </a:ext>
                </a:extLst>
              </a:tr>
              <a:tr h="1419446">
                <a:tc>
                  <a:txBody>
                    <a:bodyPr/>
                    <a:lstStyle/>
                    <a:p>
                      <a:pPr lvl="0" algn="ctr" rtl="0">
                        <a:lnSpc>
                          <a:spcPct val="115000"/>
                        </a:lnSpc>
                        <a:spcBef>
                          <a:spcPts val="0"/>
                        </a:spcBef>
                        <a:buNone/>
                      </a:pPr>
                      <a:r>
                        <a:rPr lang="en-US" sz="3200" b="1" dirty="0">
                          <a:solidFill>
                            <a:srgbClr val="FFFFFF"/>
                          </a:solidFill>
                          <a:latin typeface="Times New Roman"/>
                          <a:ea typeface="Times New Roman"/>
                          <a:cs typeface="Times New Roman"/>
                          <a:sym typeface="Times New Roman"/>
                        </a:rPr>
                        <a:t>Average</a:t>
                      </a:r>
                    </a:p>
                  </a:txBody>
                  <a:tcPr marL="66675" marR="66675" marT="95250" marB="95250">
                    <a:lnL w="76200" cap="flat" cmpd="sng">
                      <a:solidFill>
                        <a:srgbClr val="000000"/>
                      </a:solidFill>
                      <a:prstDash val="solid"/>
                      <a:round/>
                      <a:headEnd type="none" w="med" len="med"/>
                      <a:tailEnd type="none" w="med" len="med"/>
                    </a:lnL>
                    <a:lnR w="76200" cap="flat" cmpd="sng">
                      <a:solidFill>
                        <a:srgbClr val="000000"/>
                      </a:solidFill>
                      <a:prstDash val="solid"/>
                      <a:round/>
                      <a:headEnd type="none" w="med" len="med"/>
                      <a:tailEnd type="none" w="med" len="med"/>
                    </a:lnR>
                    <a:lnT w="76200" cap="flat" cmpd="sng">
                      <a:solidFill>
                        <a:srgbClr val="000000"/>
                      </a:solidFill>
                      <a:prstDash val="solid"/>
                      <a:round/>
                      <a:headEnd type="none" w="med" len="med"/>
                      <a:tailEnd type="none" w="med" len="med"/>
                    </a:lnT>
                    <a:lnB w="76200" cap="flat" cmpd="sng">
                      <a:solidFill>
                        <a:srgbClr val="000000"/>
                      </a:solidFill>
                      <a:prstDash val="solid"/>
                      <a:round/>
                      <a:headEnd type="none" w="med" len="med"/>
                      <a:tailEnd type="none" w="med" len="med"/>
                    </a:lnB>
                    <a:solidFill>
                      <a:srgbClr val="061356"/>
                    </a:solidFill>
                  </a:tcPr>
                </a:tc>
                <a:tc>
                  <a:txBody>
                    <a:bodyPr/>
                    <a:lstStyle/>
                    <a:p>
                      <a:pPr lvl="0" algn="ctr" rtl="0">
                        <a:lnSpc>
                          <a:spcPct val="115000"/>
                        </a:lnSpc>
                        <a:spcBef>
                          <a:spcPts val="0"/>
                        </a:spcBef>
                        <a:buNone/>
                      </a:pPr>
                      <a:r>
                        <a:rPr lang="en-US" sz="3200" dirty="0">
                          <a:latin typeface="Times New Roman" panose="02020603050405020304" pitchFamily="18" charset="0"/>
                          <a:cs typeface="Times New Roman" panose="02020603050405020304" pitchFamily="18" charset="0"/>
                        </a:rPr>
                        <a:t>56.3</a:t>
                      </a:r>
                      <a:r>
                        <a:rPr lang="en-US" sz="3200" dirty="0">
                          <a:latin typeface="Times New Roman" panose="02020603050405020304" pitchFamily="18" charset="0"/>
                          <a:ea typeface="Times New Roman"/>
                          <a:cs typeface="Times New Roman" panose="02020603050405020304" pitchFamily="18" charset="0"/>
                          <a:sym typeface="Times New Roman"/>
                        </a:rPr>
                        <a:t>±27.4</a:t>
                      </a:r>
                    </a:p>
                  </a:txBody>
                  <a:tcPr marL="66675" marR="66675" marT="95250" marB="95250">
                    <a:lnL w="76200" cap="flat" cmpd="sng">
                      <a:solidFill>
                        <a:srgbClr val="000000"/>
                      </a:solidFill>
                      <a:prstDash val="solid"/>
                      <a:round/>
                      <a:headEnd type="none" w="med" len="med"/>
                      <a:tailEnd type="none" w="med" len="med"/>
                    </a:lnL>
                    <a:lnR w="76200" cap="flat" cmpd="sng">
                      <a:solidFill>
                        <a:srgbClr val="000000"/>
                      </a:solidFill>
                      <a:prstDash val="solid"/>
                      <a:round/>
                      <a:headEnd type="none" w="med" len="med"/>
                      <a:tailEnd type="none" w="med" len="med"/>
                    </a:lnR>
                    <a:lnT w="76200" cap="flat" cmpd="sng">
                      <a:solidFill>
                        <a:srgbClr val="000000"/>
                      </a:solidFill>
                      <a:prstDash val="solid"/>
                      <a:round/>
                      <a:headEnd type="none" w="med" len="med"/>
                      <a:tailEnd type="none" w="med" len="med"/>
                    </a:lnT>
                    <a:lnB w="76200" cap="flat" cmpd="sng">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US" sz="3200" dirty="0">
                          <a:latin typeface="Times New Roman"/>
                          <a:ea typeface="Times New Roman"/>
                          <a:cs typeface="Times New Roman"/>
                          <a:sym typeface="Times New Roman"/>
                        </a:rPr>
                        <a:t>82.8±27.8</a:t>
                      </a:r>
                    </a:p>
                  </a:txBody>
                  <a:tcPr marL="66675" marR="66675" marT="95250" marB="95250">
                    <a:lnL w="76200" cap="flat" cmpd="sng">
                      <a:solidFill>
                        <a:srgbClr val="000000"/>
                      </a:solidFill>
                      <a:prstDash val="solid"/>
                      <a:round/>
                      <a:headEnd type="none" w="med" len="med"/>
                      <a:tailEnd type="none" w="med" len="med"/>
                    </a:lnL>
                    <a:lnR w="76200" cap="flat" cmpd="sng">
                      <a:solidFill>
                        <a:srgbClr val="000000"/>
                      </a:solidFill>
                      <a:prstDash val="solid"/>
                      <a:round/>
                      <a:headEnd type="none" w="med" len="med"/>
                      <a:tailEnd type="none" w="med" len="med"/>
                    </a:lnR>
                    <a:lnT w="76200" cap="flat" cmpd="sng">
                      <a:solidFill>
                        <a:srgbClr val="000000"/>
                      </a:solidFill>
                      <a:prstDash val="solid"/>
                      <a:round/>
                      <a:headEnd type="none" w="med" len="med"/>
                      <a:tailEnd type="none" w="med" len="med"/>
                    </a:lnT>
                    <a:lnB w="76200" cap="flat" cmpd="sng">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US" sz="3200" dirty="0">
                          <a:latin typeface="Times New Roman"/>
                          <a:ea typeface="Times New Roman"/>
                          <a:cs typeface="Times New Roman"/>
                          <a:sym typeface="Times New Roman"/>
                        </a:rPr>
                        <a:t>10.6±2.9</a:t>
                      </a:r>
                    </a:p>
                  </a:txBody>
                  <a:tcPr marL="66675" marR="66675" marT="95250" marB="95250">
                    <a:lnL w="76200" cap="flat" cmpd="sng">
                      <a:solidFill>
                        <a:srgbClr val="000000"/>
                      </a:solidFill>
                      <a:prstDash val="solid"/>
                      <a:round/>
                      <a:headEnd type="none" w="med" len="med"/>
                      <a:tailEnd type="none" w="med" len="med"/>
                    </a:lnL>
                    <a:lnR w="76200" cap="flat" cmpd="sng">
                      <a:solidFill>
                        <a:srgbClr val="000000"/>
                      </a:solidFill>
                      <a:prstDash val="solid"/>
                      <a:round/>
                      <a:headEnd type="none" w="med" len="med"/>
                      <a:tailEnd type="none" w="med" len="med"/>
                    </a:lnR>
                    <a:lnT w="76200" cap="flat" cmpd="sng">
                      <a:solidFill>
                        <a:srgbClr val="000000"/>
                      </a:solidFill>
                      <a:prstDash val="solid"/>
                      <a:round/>
                      <a:headEnd type="none" w="med" len="med"/>
                      <a:tailEnd type="none" w="med" len="med"/>
                    </a:lnT>
                    <a:lnB w="76200" cap="flat" cmpd="sng">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US" sz="3200" dirty="0">
                          <a:latin typeface="Times New Roman"/>
                          <a:ea typeface="Times New Roman"/>
                          <a:cs typeface="Times New Roman"/>
                          <a:sym typeface="Times New Roman"/>
                        </a:rPr>
                        <a:t>3.1±2.4</a:t>
                      </a:r>
                    </a:p>
                  </a:txBody>
                  <a:tcPr marL="66675" marR="66675" marT="95250" marB="95250">
                    <a:lnL w="76200" cap="flat" cmpd="sng">
                      <a:solidFill>
                        <a:srgbClr val="000000"/>
                      </a:solidFill>
                      <a:prstDash val="solid"/>
                      <a:round/>
                      <a:headEnd type="none" w="med" len="med"/>
                      <a:tailEnd type="none" w="med" len="med"/>
                    </a:lnL>
                    <a:lnR w="76200" cap="flat" cmpd="sng">
                      <a:solidFill>
                        <a:srgbClr val="000000"/>
                      </a:solidFill>
                      <a:prstDash val="solid"/>
                      <a:round/>
                      <a:headEnd type="none" w="med" len="med"/>
                      <a:tailEnd type="none" w="med" len="med"/>
                    </a:lnR>
                    <a:lnT w="76200" cap="flat" cmpd="sng">
                      <a:solidFill>
                        <a:srgbClr val="000000"/>
                      </a:solidFill>
                      <a:prstDash val="solid"/>
                      <a:round/>
                      <a:headEnd type="none" w="med" len="med"/>
                      <a:tailEnd type="none" w="med" len="med"/>
                    </a:lnT>
                    <a:lnB w="76200" cap="flat" cmpd="sng">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US" sz="3200" dirty="0">
                          <a:latin typeface="Times New Roman"/>
                          <a:ea typeface="Times New Roman"/>
                          <a:cs typeface="Times New Roman"/>
                          <a:sym typeface="Times New Roman"/>
                        </a:rPr>
                        <a:t>73</a:t>
                      </a:r>
                    </a:p>
                  </a:txBody>
                  <a:tcPr marL="66675" marR="66675" marT="95250" marB="95250">
                    <a:lnL w="76200" cap="flat" cmpd="sng">
                      <a:solidFill>
                        <a:srgbClr val="000000"/>
                      </a:solidFill>
                      <a:prstDash val="solid"/>
                      <a:round/>
                      <a:headEnd type="none" w="med" len="med"/>
                      <a:tailEnd type="none" w="med" len="med"/>
                    </a:lnL>
                    <a:lnR w="76200" cap="flat" cmpd="sng">
                      <a:solidFill>
                        <a:srgbClr val="000000"/>
                      </a:solidFill>
                      <a:prstDash val="solid"/>
                      <a:round/>
                      <a:headEnd type="none" w="med" len="med"/>
                      <a:tailEnd type="none" w="med" len="med"/>
                    </a:lnR>
                    <a:lnT w="76200" cap="flat" cmpd="sng">
                      <a:solidFill>
                        <a:srgbClr val="000000"/>
                      </a:solidFill>
                      <a:prstDash val="solid"/>
                      <a:round/>
                      <a:headEnd type="none" w="med" len="med"/>
                      <a:tailEnd type="none" w="med" len="med"/>
                    </a:lnT>
                    <a:lnB w="76200" cap="flat" cmpd="sng">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1039"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55405" y="7491100"/>
            <a:ext cx="15495588" cy="8015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0"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55405" y="17344779"/>
            <a:ext cx="15495588" cy="8015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1"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55405" y="27176725"/>
            <a:ext cx="15495588" cy="8041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0322171" y="27471801"/>
            <a:ext cx="11506200" cy="707886"/>
          </a:xfrm>
          <a:prstGeom prst="rect">
            <a:avLst/>
          </a:prstGeom>
          <a:solidFill>
            <a:schemeClr val="bg1"/>
          </a:solidFill>
        </p:spPr>
        <p:txBody>
          <a:bodyPr wrap="square" rtlCol="0">
            <a:spAutoFit/>
          </a:bodyPr>
          <a:lstStyle/>
          <a:p>
            <a:r>
              <a:rPr lang="en-US" sz="4000" dirty="0" smtClean="0">
                <a:latin typeface="Times New Roman" panose="02020603050405020304" pitchFamily="18" charset="0"/>
                <a:cs typeface="Times New Roman" panose="02020603050405020304" pitchFamily="18" charset="0"/>
              </a:rPr>
              <a:t>Average Distance Traveled per Skateboarding Session</a:t>
            </a:r>
            <a:endParaRPr lang="en-US" sz="40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6"/>
          <a:stretch>
            <a:fillRect/>
          </a:stretch>
        </p:blipFill>
        <p:spPr>
          <a:xfrm>
            <a:off x="35731636" y="7777571"/>
            <a:ext cx="13950764" cy="7843429"/>
          </a:xfrm>
          <a:prstGeom prst="rect">
            <a:avLst/>
          </a:prstGeom>
        </p:spPr>
      </p:pic>
      <p:pic>
        <p:nvPicPr>
          <p:cNvPr id="4" name="Picture 3"/>
          <p:cNvPicPr>
            <a:picLocks noChangeAspect="1"/>
          </p:cNvPicPr>
          <p:nvPr/>
        </p:nvPicPr>
        <p:blipFill>
          <a:blip r:embed="rId7"/>
          <a:stretch>
            <a:fillRect/>
          </a:stretch>
        </p:blipFill>
        <p:spPr>
          <a:xfrm>
            <a:off x="880150" y="718618"/>
            <a:ext cx="5813772" cy="3028732"/>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TotalTime>
  <Words>1144</Words>
  <Application>Microsoft Office PowerPoint</Application>
  <PresentationFormat>Custom</PresentationFormat>
  <Paragraphs>79</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Helvetica Neue</vt:lpstr>
      <vt:lpstr>Calibri</vt:lpstr>
      <vt:lpstr>Arial</vt:lpstr>
      <vt:lpstr>Times New Roman</vt:lpstr>
      <vt:lpstr>Default Design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Gavin Palma</dc:creator>
  <cp:lastModifiedBy>Sean Newcomer</cp:lastModifiedBy>
  <cp:revision>24</cp:revision>
  <dcterms:modified xsi:type="dcterms:W3CDTF">2016-10-15T15:56:49Z</dcterms:modified>
</cp:coreProperties>
</file>