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8" r:id="rId1"/>
  </p:sldMasterIdLst>
  <p:notesMasterIdLst>
    <p:notesMasterId r:id="rId14"/>
  </p:notesMasterIdLst>
  <p:sldIdLst>
    <p:sldId id="256" r:id="rId2"/>
    <p:sldId id="260" r:id="rId3"/>
    <p:sldId id="258" r:id="rId4"/>
    <p:sldId id="257" r:id="rId5"/>
    <p:sldId id="261" r:id="rId6"/>
    <p:sldId id="262" r:id="rId7"/>
    <p:sldId id="263" r:id="rId8"/>
    <p:sldId id="268" r:id="rId9"/>
    <p:sldId id="267" r:id="rId10"/>
    <p:sldId id="264" r:id="rId11"/>
    <p:sldId id="265" r:id="rId12"/>
    <p:sldId id="266" r:id="rId13"/>
  </p:sldIdLst>
  <p:sldSz cx="9144000" cy="5143500" type="screen16x9"/>
  <p:notesSz cx="6858000" cy="9144000"/>
  <p:embeddedFontLst>
    <p:embeddedFont>
      <p:font typeface="Lora" panose="020B0604020202020204" charset="0"/>
      <p:regular r:id="rId15"/>
      <p:bold r:id="rId16"/>
      <p:italic r:id="rId17"/>
      <p:boldItalic r:id="rId18"/>
    </p:embeddedFont>
    <p:embeddedFont>
      <p:font typeface="Quattrocento Sans" panose="020B0604020202020204" charset="0"/>
      <p:regular r:id="rId19"/>
      <p:bold r:id="rId20"/>
      <p:italic r:id="rId21"/>
      <p:boldItalic r:id="rId2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8" d="100"/>
          <a:sy n="118" d="100"/>
        </p:scale>
        <p:origin x="442"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4.fntdata"/><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7.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font" Target="fonts/font6.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font" Target="fonts/font1.fntdata"/><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font" Target="fonts/font8.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175"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lvl="0" indent="0" algn="l" rtl="0">
              <a:spcBef>
                <a:spcPts val="0"/>
              </a:spcBef>
              <a:buNone/>
              <a:defRPr sz="1100" b="0" i="0" u="none" strike="noStrike" cap="none"/>
            </a:lvl1pPr>
            <a:lvl2pPr marL="457200" marR="0" lvl="1" indent="0" algn="l" rtl="0">
              <a:spcBef>
                <a:spcPts val="0"/>
              </a:spcBef>
              <a:buNone/>
              <a:defRPr sz="1100" b="0" i="0" u="none" strike="noStrike" cap="none"/>
            </a:lvl2pPr>
            <a:lvl3pPr marL="914400" marR="0" lvl="2" indent="0" algn="l" rtl="0">
              <a:spcBef>
                <a:spcPts val="0"/>
              </a:spcBef>
              <a:buNone/>
              <a:defRPr sz="1100" b="0" i="0" u="none" strike="noStrike" cap="none"/>
            </a:lvl3pPr>
            <a:lvl4pPr marL="1371600" marR="0" lvl="3" indent="0" algn="l" rtl="0">
              <a:spcBef>
                <a:spcPts val="0"/>
              </a:spcBef>
              <a:buNone/>
              <a:defRPr sz="1100" b="0" i="0" u="none" strike="noStrike" cap="none"/>
            </a:lvl4pPr>
            <a:lvl5pPr marL="1828800" marR="0" lvl="4" indent="0" algn="l" rtl="0">
              <a:spcBef>
                <a:spcPts val="0"/>
              </a:spcBef>
              <a:buNone/>
              <a:defRPr sz="1100" b="0" i="0" u="none" strike="noStrike" cap="none"/>
            </a:lvl5pPr>
            <a:lvl6pPr marL="2286000" marR="0" lvl="5" indent="0" algn="l" rtl="0">
              <a:spcBef>
                <a:spcPts val="0"/>
              </a:spcBef>
              <a:buNone/>
              <a:defRPr sz="1100" b="0" i="0" u="none" strike="noStrike" cap="none"/>
            </a:lvl6pPr>
            <a:lvl7pPr marL="2743200" marR="0" lvl="6" indent="0" algn="l" rtl="0">
              <a:spcBef>
                <a:spcPts val="0"/>
              </a:spcBef>
              <a:buNone/>
              <a:defRPr sz="1100" b="0" i="0" u="none" strike="noStrike" cap="none"/>
            </a:lvl7pPr>
            <a:lvl8pPr marL="3200400" marR="0" lvl="7" indent="0" algn="l" rtl="0">
              <a:spcBef>
                <a:spcPts val="0"/>
              </a:spcBef>
              <a:buNone/>
              <a:defRPr sz="1100" b="0" i="0" u="none" strike="noStrike" cap="none"/>
            </a:lvl8pPr>
            <a:lvl9pPr marL="3657600" marR="0" lvl="8" indent="0" algn="l" rtl="0">
              <a:spcBef>
                <a:spcPts val="0"/>
              </a:spcBef>
              <a:buNone/>
              <a:defRPr sz="1100" b="0" i="0" u="none" strike="noStrike" cap="none"/>
            </a:lvl9pPr>
          </a:lstStyle>
          <a:p>
            <a:endParaRPr/>
          </a:p>
        </p:txBody>
      </p:sp>
    </p:spTree>
    <p:extLst>
      <p:ext uri="{BB962C8B-B14F-4D97-AF65-F5344CB8AC3E}">
        <p14:creationId xmlns:p14="http://schemas.microsoft.com/office/powerpoint/2010/main" val="4127805641"/>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Shape 5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9" name="Shape 59"/>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Font typeface="Arial"/>
              <a:buNone/>
            </a:pPr>
            <a:endParaRPr sz="1100" b="0" i="0" u="none" strike="noStrike" cap="none"/>
          </a:p>
        </p:txBody>
      </p:sp>
    </p:spTree>
    <p:extLst>
      <p:ext uri="{BB962C8B-B14F-4D97-AF65-F5344CB8AC3E}">
        <p14:creationId xmlns:p14="http://schemas.microsoft.com/office/powerpoint/2010/main" val="9280850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Shape 13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8" name="Shape 138"/>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Font typeface="Arial"/>
              <a:buNone/>
            </a:pPr>
            <a:endParaRPr sz="1100" b="0" i="0" u="none" strike="noStrike" cap="none"/>
          </a:p>
        </p:txBody>
      </p:sp>
    </p:spTree>
    <p:extLst>
      <p:ext uri="{BB962C8B-B14F-4D97-AF65-F5344CB8AC3E}">
        <p14:creationId xmlns:p14="http://schemas.microsoft.com/office/powerpoint/2010/main" val="36682611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58" name="Shape 158"/>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Font typeface="Arial"/>
              <a:buNone/>
            </a:pPr>
            <a:endParaRPr sz="1100" b="0" i="0" u="none" strike="noStrike" cap="none"/>
          </a:p>
        </p:txBody>
      </p:sp>
    </p:spTree>
    <p:extLst>
      <p:ext uri="{BB962C8B-B14F-4D97-AF65-F5344CB8AC3E}">
        <p14:creationId xmlns:p14="http://schemas.microsoft.com/office/powerpoint/2010/main" val="2293156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00" name="Shape 100"/>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Font typeface="Arial"/>
              <a:buNone/>
            </a:pPr>
            <a:r>
              <a:rPr lang="en-US" sz="1100" b="0" i="0" u="none" strike="noStrike" cap="none" dirty="0" smtClean="0"/>
              <a:t>How are these sentences different?</a:t>
            </a:r>
            <a:endParaRPr sz="1100" b="0" i="0" u="none" strike="noStrike" cap="none" dirty="0"/>
          </a:p>
        </p:txBody>
      </p:sp>
    </p:spTree>
    <p:extLst>
      <p:ext uri="{BB962C8B-B14F-4D97-AF65-F5344CB8AC3E}">
        <p14:creationId xmlns:p14="http://schemas.microsoft.com/office/powerpoint/2010/main" val="18571942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3" name="Shape 8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Font typeface="Arial"/>
              <a:buNone/>
            </a:pPr>
            <a:r>
              <a:rPr lang="en" sz="1100" b="0" i="0" u="none" strike="noStrike" cap="none"/>
              <a:t>http://www.blogthingsimages.com/whatkindofpancakesareyouquiz/buttermilk.jpg</a:t>
            </a:r>
          </a:p>
        </p:txBody>
      </p:sp>
    </p:spTree>
    <p:extLst>
      <p:ext uri="{BB962C8B-B14F-4D97-AF65-F5344CB8AC3E}">
        <p14:creationId xmlns:p14="http://schemas.microsoft.com/office/powerpoint/2010/main" val="5498840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Shape 7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5" name="Shape 75"/>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Font typeface="Arial"/>
              <a:buNone/>
            </a:pPr>
            <a:r>
              <a:rPr lang="en" sz="1100" b="0" i="0" u="none" strike="noStrike" cap="none"/>
              <a:t>http://farm8.staticflickr.com/7195/13955810685_7571976435_o.jpg</a:t>
            </a:r>
          </a:p>
        </p:txBody>
      </p:sp>
    </p:spTree>
    <p:extLst>
      <p:ext uri="{BB962C8B-B14F-4D97-AF65-F5344CB8AC3E}">
        <p14:creationId xmlns:p14="http://schemas.microsoft.com/office/powerpoint/2010/main" val="40987786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10" name="Shape 110"/>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Font typeface="Arial"/>
              <a:buNone/>
            </a:pPr>
            <a:r>
              <a:rPr lang="en" sz="1100" b="0" i="0" u="none" strike="noStrike" cap="none"/>
              <a:t>http://schoolsquestiontime.org/wp-content/uploads/2012/08/what-is-a-conjunction-glue.png</a:t>
            </a:r>
          </a:p>
        </p:txBody>
      </p:sp>
    </p:spTree>
    <p:extLst>
      <p:ext uri="{BB962C8B-B14F-4D97-AF65-F5344CB8AC3E}">
        <p14:creationId xmlns:p14="http://schemas.microsoft.com/office/powerpoint/2010/main" val="19540368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15" name="Shape 115"/>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Font typeface="Arial"/>
              <a:buNone/>
            </a:pPr>
            <a:endParaRPr sz="1100" b="0" i="0" u="none" strike="noStrike" cap="none"/>
          </a:p>
        </p:txBody>
      </p:sp>
    </p:spTree>
    <p:extLst>
      <p:ext uri="{BB962C8B-B14F-4D97-AF65-F5344CB8AC3E}">
        <p14:creationId xmlns:p14="http://schemas.microsoft.com/office/powerpoint/2010/main" val="38625369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25" name="Shape 125"/>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Font typeface="Arial"/>
              <a:buNone/>
            </a:pPr>
            <a:endParaRPr sz="1100" b="0" i="0" u="none" strike="noStrike" cap="none"/>
          </a:p>
        </p:txBody>
      </p:sp>
    </p:spTree>
    <p:extLst>
      <p:ext uri="{BB962C8B-B14F-4D97-AF65-F5344CB8AC3E}">
        <p14:creationId xmlns:p14="http://schemas.microsoft.com/office/powerpoint/2010/main" val="27642648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a:t>
            </a:r>
            <a:r>
              <a:rPr lang="en-US" baseline="0" dirty="0" smtClean="0"/>
              <a:t> the connector is at the beginning or in the middle of an independent clause, we separate it with commas. We don’t use commas to separate connectors at the end of an independent clause (“however” and “though” are exceptions).</a:t>
            </a:r>
            <a:endParaRPr lang="en-US" dirty="0"/>
          </a:p>
        </p:txBody>
      </p:sp>
    </p:spTree>
    <p:extLst>
      <p:ext uri="{BB962C8B-B14F-4D97-AF65-F5344CB8AC3E}">
        <p14:creationId xmlns:p14="http://schemas.microsoft.com/office/powerpoint/2010/main" val="388902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3" name="Shape 13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Font typeface="Arial"/>
              <a:buNone/>
            </a:pPr>
            <a:r>
              <a:rPr lang="en" sz="1100" b="0" i="0" u="none" strike="noStrike" cap="none"/>
              <a:t>http://2.bp.blogspot.com/-pyQCTQKDuRE/U2j95ANA6rI/AAAAAAAAAeo/ZwkSvqlsQmw/s1600/Subordinating-Conjunctions.png</a:t>
            </a:r>
          </a:p>
        </p:txBody>
      </p:sp>
    </p:spTree>
    <p:extLst>
      <p:ext uri="{BB962C8B-B14F-4D97-AF65-F5344CB8AC3E}">
        <p14:creationId xmlns:p14="http://schemas.microsoft.com/office/powerpoint/2010/main" val="5282442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Subtitle">
    <p:spTree>
      <p:nvGrpSpPr>
        <p:cNvPr id="1" name="Shape 8"/>
        <p:cNvGrpSpPr/>
        <p:nvPr/>
      </p:nvGrpSpPr>
      <p:grpSpPr>
        <a:xfrm>
          <a:off x="0" y="0"/>
          <a:ext cx="0" cy="0"/>
          <a:chOff x="0" y="0"/>
          <a:chExt cx="0" cy="0"/>
        </a:xfrm>
      </p:grpSpPr>
      <p:sp>
        <p:nvSpPr>
          <p:cNvPr id="9" name="Shape 9"/>
          <p:cNvSpPr txBox="1">
            <a:spLocks noGrp="1"/>
          </p:cNvSpPr>
          <p:nvPr>
            <p:ph type="subTitle" idx="1"/>
          </p:nvPr>
        </p:nvSpPr>
        <p:spPr>
          <a:xfrm>
            <a:off x="2022300" y="2815923"/>
            <a:ext cx="5591400" cy="784798"/>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rgbClr val="000000"/>
              </a:buClr>
              <a:buFont typeface="Quattrocento Sans"/>
              <a:buNone/>
              <a:defRPr sz="1400" b="0" i="0" u="none" strike="noStrike" cap="none">
                <a:solidFill>
                  <a:srgbClr val="000000"/>
                </a:solidFill>
                <a:highlight>
                  <a:srgbClr val="FFCD00"/>
                </a:highlight>
                <a:latin typeface="Quattrocento Sans"/>
                <a:ea typeface="Quattrocento Sans"/>
                <a:cs typeface="Quattrocento Sans"/>
                <a:sym typeface="Quattrocento Sans"/>
              </a:defRPr>
            </a:lvl1pPr>
            <a:lvl2pPr marL="457200" marR="0" lvl="1" indent="0" algn="l" rtl="0">
              <a:lnSpc>
                <a:spcPct val="100000"/>
              </a:lnSpc>
              <a:spcBef>
                <a:spcPts val="0"/>
              </a:spcBef>
              <a:spcAft>
                <a:spcPts val="0"/>
              </a:spcAft>
              <a:buClr>
                <a:schemeClr val="dk2"/>
              </a:buClr>
              <a:buFont typeface="Quattrocento Sans"/>
              <a:buNone/>
              <a:defRPr sz="1400" b="0" i="0" u="none" strike="noStrike" cap="none">
                <a:solidFill>
                  <a:schemeClr val="dk2"/>
                </a:solidFill>
                <a:highlight>
                  <a:srgbClr val="FFCD00"/>
                </a:highlight>
                <a:latin typeface="Quattrocento Sans"/>
                <a:ea typeface="Quattrocento Sans"/>
                <a:cs typeface="Quattrocento Sans"/>
                <a:sym typeface="Quattrocento Sans"/>
              </a:defRPr>
            </a:lvl2pPr>
            <a:lvl3pPr marL="914400" marR="0" lvl="2" indent="0" algn="l" rtl="0">
              <a:lnSpc>
                <a:spcPct val="100000"/>
              </a:lnSpc>
              <a:spcBef>
                <a:spcPts val="0"/>
              </a:spcBef>
              <a:spcAft>
                <a:spcPts val="0"/>
              </a:spcAft>
              <a:buClr>
                <a:schemeClr val="dk2"/>
              </a:buClr>
              <a:buFont typeface="Quattrocento Sans"/>
              <a:buNone/>
              <a:defRPr sz="1400" b="0" i="0" u="none" strike="noStrike" cap="none">
                <a:solidFill>
                  <a:schemeClr val="dk2"/>
                </a:solidFill>
                <a:highlight>
                  <a:srgbClr val="FFCD00"/>
                </a:highlight>
                <a:latin typeface="Quattrocento Sans"/>
                <a:ea typeface="Quattrocento Sans"/>
                <a:cs typeface="Quattrocento Sans"/>
                <a:sym typeface="Quattrocento Sans"/>
              </a:defRPr>
            </a:lvl3pPr>
            <a:lvl4pPr marL="1371600" marR="0" lvl="3" indent="0" algn="l" rtl="0">
              <a:lnSpc>
                <a:spcPct val="100000"/>
              </a:lnSpc>
              <a:spcBef>
                <a:spcPts val="0"/>
              </a:spcBef>
              <a:spcAft>
                <a:spcPts val="0"/>
              </a:spcAft>
              <a:buClr>
                <a:schemeClr val="dk2"/>
              </a:buClr>
              <a:buFont typeface="Quattrocento Sans"/>
              <a:buNone/>
              <a:defRPr sz="1400" b="0" i="0" u="none" strike="noStrike" cap="none">
                <a:solidFill>
                  <a:schemeClr val="dk2"/>
                </a:solidFill>
                <a:highlight>
                  <a:srgbClr val="FFCD00"/>
                </a:highlight>
                <a:latin typeface="Quattrocento Sans"/>
                <a:ea typeface="Quattrocento Sans"/>
                <a:cs typeface="Quattrocento Sans"/>
                <a:sym typeface="Quattrocento Sans"/>
              </a:defRPr>
            </a:lvl4pPr>
            <a:lvl5pPr marL="1828800" marR="0" lvl="4" indent="0" algn="l" rtl="0">
              <a:lnSpc>
                <a:spcPct val="100000"/>
              </a:lnSpc>
              <a:spcBef>
                <a:spcPts val="0"/>
              </a:spcBef>
              <a:spcAft>
                <a:spcPts val="0"/>
              </a:spcAft>
              <a:buClr>
                <a:schemeClr val="dk2"/>
              </a:buClr>
              <a:buFont typeface="Quattrocento Sans"/>
              <a:buNone/>
              <a:defRPr sz="1400" b="0" i="0" u="none" strike="noStrike" cap="none">
                <a:solidFill>
                  <a:schemeClr val="dk2"/>
                </a:solidFill>
                <a:highlight>
                  <a:srgbClr val="FFCD00"/>
                </a:highlight>
                <a:latin typeface="Quattrocento Sans"/>
                <a:ea typeface="Quattrocento Sans"/>
                <a:cs typeface="Quattrocento Sans"/>
                <a:sym typeface="Quattrocento Sans"/>
              </a:defRPr>
            </a:lvl5pPr>
            <a:lvl6pPr marL="2286000" marR="0" lvl="5" indent="0" algn="l" rtl="0">
              <a:lnSpc>
                <a:spcPct val="100000"/>
              </a:lnSpc>
              <a:spcBef>
                <a:spcPts val="0"/>
              </a:spcBef>
              <a:spcAft>
                <a:spcPts val="0"/>
              </a:spcAft>
              <a:buClr>
                <a:schemeClr val="dk2"/>
              </a:buClr>
              <a:buFont typeface="Quattrocento Sans"/>
              <a:buNone/>
              <a:defRPr sz="1400" b="0" i="0" u="none" strike="noStrike" cap="none">
                <a:solidFill>
                  <a:schemeClr val="dk2"/>
                </a:solidFill>
                <a:highlight>
                  <a:srgbClr val="FFCD00"/>
                </a:highlight>
                <a:latin typeface="Quattrocento Sans"/>
                <a:ea typeface="Quattrocento Sans"/>
                <a:cs typeface="Quattrocento Sans"/>
                <a:sym typeface="Quattrocento Sans"/>
              </a:defRPr>
            </a:lvl6pPr>
            <a:lvl7pPr marL="2743200" marR="0" lvl="6" indent="0" algn="l" rtl="0">
              <a:lnSpc>
                <a:spcPct val="100000"/>
              </a:lnSpc>
              <a:spcBef>
                <a:spcPts val="0"/>
              </a:spcBef>
              <a:spcAft>
                <a:spcPts val="0"/>
              </a:spcAft>
              <a:buClr>
                <a:schemeClr val="dk2"/>
              </a:buClr>
              <a:buFont typeface="Quattrocento Sans"/>
              <a:buNone/>
              <a:defRPr sz="1400" b="0" i="0" u="none" strike="noStrike" cap="none">
                <a:solidFill>
                  <a:schemeClr val="dk2"/>
                </a:solidFill>
                <a:highlight>
                  <a:srgbClr val="FFCD00"/>
                </a:highlight>
                <a:latin typeface="Quattrocento Sans"/>
                <a:ea typeface="Quattrocento Sans"/>
                <a:cs typeface="Quattrocento Sans"/>
                <a:sym typeface="Quattrocento Sans"/>
              </a:defRPr>
            </a:lvl7pPr>
            <a:lvl8pPr marL="3200400" marR="0" lvl="7" indent="0" algn="l" rtl="0">
              <a:lnSpc>
                <a:spcPct val="100000"/>
              </a:lnSpc>
              <a:spcBef>
                <a:spcPts val="0"/>
              </a:spcBef>
              <a:spcAft>
                <a:spcPts val="0"/>
              </a:spcAft>
              <a:buClr>
                <a:schemeClr val="dk2"/>
              </a:buClr>
              <a:buFont typeface="Quattrocento Sans"/>
              <a:buNone/>
              <a:defRPr sz="1400" b="0" i="0" u="none" strike="noStrike" cap="none">
                <a:solidFill>
                  <a:schemeClr val="dk2"/>
                </a:solidFill>
                <a:highlight>
                  <a:srgbClr val="FFCD00"/>
                </a:highlight>
                <a:latin typeface="Quattrocento Sans"/>
                <a:ea typeface="Quattrocento Sans"/>
                <a:cs typeface="Quattrocento Sans"/>
                <a:sym typeface="Quattrocento Sans"/>
              </a:defRPr>
            </a:lvl8pPr>
            <a:lvl9pPr marL="3657600" marR="0" lvl="8" indent="0" algn="l" rtl="0">
              <a:lnSpc>
                <a:spcPct val="100000"/>
              </a:lnSpc>
              <a:spcBef>
                <a:spcPts val="0"/>
              </a:spcBef>
              <a:spcAft>
                <a:spcPts val="0"/>
              </a:spcAft>
              <a:buClr>
                <a:schemeClr val="dk2"/>
              </a:buClr>
              <a:buFont typeface="Quattrocento Sans"/>
              <a:buNone/>
              <a:defRPr sz="1400" b="0" i="0" u="none" strike="noStrike" cap="none">
                <a:solidFill>
                  <a:schemeClr val="dk2"/>
                </a:solidFill>
                <a:highlight>
                  <a:srgbClr val="FFCD00"/>
                </a:highlight>
                <a:latin typeface="Quattrocento Sans"/>
                <a:ea typeface="Quattrocento Sans"/>
                <a:cs typeface="Quattrocento Sans"/>
                <a:sym typeface="Quattrocento Sans"/>
              </a:defRPr>
            </a:lvl9pPr>
          </a:lstStyle>
          <a:p>
            <a:endParaRPr/>
          </a:p>
        </p:txBody>
      </p:sp>
      <p:cxnSp>
        <p:nvCxnSpPr>
          <p:cNvPr id="10" name="Shape 10"/>
          <p:cNvCxnSpPr/>
          <p:nvPr/>
        </p:nvCxnSpPr>
        <p:spPr>
          <a:xfrm>
            <a:off x="-6025" y="2571760"/>
            <a:ext cx="1984499" cy="0"/>
          </a:xfrm>
          <a:prstGeom prst="straightConnector1">
            <a:avLst/>
          </a:prstGeom>
          <a:noFill/>
          <a:ln w="9525" cap="flat" cmpd="sng">
            <a:solidFill>
              <a:srgbClr val="CCCCCC"/>
            </a:solidFill>
            <a:prstDash val="solid"/>
            <a:round/>
            <a:headEnd type="none" w="med" len="med"/>
            <a:tailEnd type="none" w="med" len="med"/>
          </a:ln>
        </p:spPr>
      </p:cxnSp>
      <p:sp>
        <p:nvSpPr>
          <p:cNvPr id="11" name="Shape 11"/>
          <p:cNvSpPr/>
          <p:nvPr/>
        </p:nvSpPr>
        <p:spPr>
          <a:xfrm>
            <a:off x="1117950" y="2288250"/>
            <a:ext cx="566999" cy="566999"/>
          </a:xfrm>
          <a:prstGeom prst="ellipse">
            <a:avLst/>
          </a:prstGeom>
          <a:solidFill>
            <a:srgbClr val="FFCD00"/>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2" name="Shape 12"/>
          <p:cNvSpPr txBox="1">
            <a:spLocks noGrp="1"/>
          </p:cNvSpPr>
          <p:nvPr>
            <p:ph type="ctrTitle"/>
          </p:nvPr>
        </p:nvSpPr>
        <p:spPr>
          <a:xfrm>
            <a:off x="2022225" y="1693523"/>
            <a:ext cx="3787799" cy="1159798"/>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Clr>
                <a:srgbClr val="000000"/>
              </a:buClr>
              <a:buFont typeface="Lora"/>
              <a:buNone/>
              <a:defRPr sz="3000" b="1" i="0" u="none" strike="noStrike" cap="none">
                <a:solidFill>
                  <a:srgbClr val="000000"/>
                </a:solidFill>
                <a:latin typeface="Lora"/>
                <a:ea typeface="Lora"/>
                <a:cs typeface="Lora"/>
                <a:sym typeface="Lora"/>
              </a:defRPr>
            </a:lvl1pPr>
            <a:lvl2pPr lvl="1" indent="0" rtl="0">
              <a:spcBef>
                <a:spcPts val="0"/>
              </a:spcBef>
              <a:buFont typeface="Lora"/>
              <a:buNone/>
              <a:defRPr sz="3000" b="1">
                <a:latin typeface="Lora"/>
                <a:ea typeface="Lora"/>
                <a:cs typeface="Lora"/>
                <a:sym typeface="Lora"/>
              </a:defRPr>
            </a:lvl2pPr>
            <a:lvl3pPr lvl="2" indent="0" rtl="0">
              <a:spcBef>
                <a:spcPts val="0"/>
              </a:spcBef>
              <a:buFont typeface="Lora"/>
              <a:buNone/>
              <a:defRPr sz="3000" b="1">
                <a:latin typeface="Lora"/>
                <a:ea typeface="Lora"/>
                <a:cs typeface="Lora"/>
                <a:sym typeface="Lora"/>
              </a:defRPr>
            </a:lvl3pPr>
            <a:lvl4pPr lvl="3" indent="0" rtl="0">
              <a:spcBef>
                <a:spcPts val="0"/>
              </a:spcBef>
              <a:buFont typeface="Lora"/>
              <a:buNone/>
              <a:defRPr sz="3000" b="1">
                <a:latin typeface="Lora"/>
                <a:ea typeface="Lora"/>
                <a:cs typeface="Lora"/>
                <a:sym typeface="Lora"/>
              </a:defRPr>
            </a:lvl4pPr>
            <a:lvl5pPr lvl="4" indent="0" rtl="0">
              <a:spcBef>
                <a:spcPts val="0"/>
              </a:spcBef>
              <a:buFont typeface="Lora"/>
              <a:buNone/>
              <a:defRPr sz="3000" b="1">
                <a:latin typeface="Lora"/>
                <a:ea typeface="Lora"/>
                <a:cs typeface="Lora"/>
                <a:sym typeface="Lora"/>
              </a:defRPr>
            </a:lvl5pPr>
            <a:lvl6pPr lvl="5" indent="0" rtl="0">
              <a:spcBef>
                <a:spcPts val="0"/>
              </a:spcBef>
              <a:buFont typeface="Lora"/>
              <a:buNone/>
              <a:defRPr sz="3000" b="1">
                <a:latin typeface="Lora"/>
                <a:ea typeface="Lora"/>
                <a:cs typeface="Lora"/>
                <a:sym typeface="Lora"/>
              </a:defRPr>
            </a:lvl6pPr>
            <a:lvl7pPr lvl="6" indent="0" rtl="0">
              <a:spcBef>
                <a:spcPts val="0"/>
              </a:spcBef>
              <a:buFont typeface="Lora"/>
              <a:buNone/>
              <a:defRPr sz="3000" b="1">
                <a:latin typeface="Lora"/>
                <a:ea typeface="Lora"/>
                <a:cs typeface="Lora"/>
                <a:sym typeface="Lora"/>
              </a:defRPr>
            </a:lvl7pPr>
            <a:lvl8pPr lvl="7" indent="0" rtl="0">
              <a:spcBef>
                <a:spcPts val="0"/>
              </a:spcBef>
              <a:buFont typeface="Lora"/>
              <a:buNone/>
              <a:defRPr sz="3000" b="1">
                <a:latin typeface="Lora"/>
                <a:ea typeface="Lora"/>
                <a:cs typeface="Lora"/>
                <a:sym typeface="Lora"/>
              </a:defRPr>
            </a:lvl8pPr>
            <a:lvl9pPr lvl="8" indent="0" rtl="0">
              <a:spcBef>
                <a:spcPts val="0"/>
              </a:spcBef>
              <a:buFont typeface="Lora"/>
              <a:buNone/>
              <a:defRPr sz="3000" b="1">
                <a:latin typeface="Lora"/>
                <a:ea typeface="Lora"/>
                <a:cs typeface="Lora"/>
                <a:sym typeface="Lora"/>
              </a:defRPr>
            </a:lvl9pPr>
          </a:lstStyle>
          <a:p>
            <a:endParaRPr/>
          </a:p>
        </p:txBody>
      </p:sp>
      <p:cxnSp>
        <p:nvCxnSpPr>
          <p:cNvPr id="13" name="Shape 13"/>
          <p:cNvCxnSpPr/>
          <p:nvPr/>
        </p:nvCxnSpPr>
        <p:spPr>
          <a:xfrm>
            <a:off x="5898975" y="2571750"/>
            <a:ext cx="3251099" cy="0"/>
          </a:xfrm>
          <a:prstGeom prst="straightConnector1">
            <a:avLst/>
          </a:prstGeom>
          <a:noFill/>
          <a:ln w="9525" cap="flat" cmpd="sng">
            <a:solidFill>
              <a:srgbClr val="CCCCCC"/>
            </a:solidFill>
            <a:prstDash val="solid"/>
            <a:round/>
            <a:headEnd type="none" w="med" len="med"/>
            <a:tailEnd type="none" w="med" len="med"/>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Completely blank">
    <p:spTree>
      <p:nvGrpSpPr>
        <p:cNvPr id="1" name="Shape 56"/>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 1 column">
    <p:spTree>
      <p:nvGrpSpPr>
        <p:cNvPr id="1" name="Shape 14"/>
        <p:cNvGrpSpPr/>
        <p:nvPr/>
      </p:nvGrpSpPr>
      <p:grpSpPr>
        <a:xfrm>
          <a:off x="0" y="0"/>
          <a:ext cx="0" cy="0"/>
          <a:chOff x="0" y="0"/>
          <a:chExt cx="0" cy="0"/>
        </a:xfrm>
      </p:grpSpPr>
      <p:cxnSp>
        <p:nvCxnSpPr>
          <p:cNvPr id="15" name="Shape 15"/>
          <p:cNvCxnSpPr/>
          <p:nvPr/>
        </p:nvCxnSpPr>
        <p:spPr>
          <a:xfrm>
            <a:off x="0" y="1131725"/>
            <a:ext cx="1375800" cy="0"/>
          </a:xfrm>
          <a:prstGeom prst="straightConnector1">
            <a:avLst/>
          </a:prstGeom>
          <a:noFill/>
          <a:ln w="9525" cap="flat" cmpd="sng">
            <a:solidFill>
              <a:srgbClr val="CCCCCC"/>
            </a:solidFill>
            <a:prstDash val="solid"/>
            <a:round/>
            <a:headEnd type="none" w="med" len="med"/>
            <a:tailEnd type="none" w="med" len="med"/>
          </a:ln>
        </p:spPr>
      </p:cxnSp>
      <p:sp>
        <p:nvSpPr>
          <p:cNvPr id="16" name="Shape 16"/>
          <p:cNvSpPr/>
          <p:nvPr/>
        </p:nvSpPr>
        <p:spPr>
          <a:xfrm>
            <a:off x="817475" y="928766"/>
            <a:ext cx="405899" cy="405899"/>
          </a:xfrm>
          <a:prstGeom prst="ellipse">
            <a:avLst/>
          </a:prstGeom>
          <a:solidFill>
            <a:srgbClr val="FFCD00"/>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7" name="Shape 17"/>
          <p:cNvSpPr txBox="1">
            <a:spLocks noGrp="1"/>
          </p:cNvSpPr>
          <p:nvPr>
            <p:ph type="title"/>
          </p:nvPr>
        </p:nvSpPr>
        <p:spPr>
          <a:xfrm>
            <a:off x="1381250" y="922667"/>
            <a:ext cx="3878399" cy="435599"/>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000000"/>
              </a:buClr>
              <a:buFont typeface="Lora"/>
              <a:buNone/>
              <a:defRPr sz="2000" b="1" i="0" u="none" strike="noStrike" cap="none">
                <a:solidFill>
                  <a:srgbClr val="000000"/>
                </a:solidFill>
                <a:latin typeface="Lora"/>
                <a:ea typeface="Lora"/>
                <a:cs typeface="Lora"/>
                <a:sym typeface="Lora"/>
              </a:defRPr>
            </a:lvl1pPr>
            <a:lvl2pPr lvl="1" indent="0" rtl="0">
              <a:spcBef>
                <a:spcPts val="0"/>
              </a:spcBef>
              <a:buFont typeface="Lora"/>
              <a:buNone/>
              <a:defRPr sz="2000" b="1">
                <a:highlight>
                  <a:srgbClr val="FFFFFF"/>
                </a:highlight>
                <a:latin typeface="Lora"/>
                <a:ea typeface="Lora"/>
                <a:cs typeface="Lora"/>
                <a:sym typeface="Lora"/>
              </a:defRPr>
            </a:lvl2pPr>
            <a:lvl3pPr lvl="2" indent="0" rtl="0">
              <a:spcBef>
                <a:spcPts val="0"/>
              </a:spcBef>
              <a:buFont typeface="Lora"/>
              <a:buNone/>
              <a:defRPr sz="2000" b="1">
                <a:highlight>
                  <a:srgbClr val="FFFFFF"/>
                </a:highlight>
                <a:latin typeface="Lora"/>
                <a:ea typeface="Lora"/>
                <a:cs typeface="Lora"/>
                <a:sym typeface="Lora"/>
              </a:defRPr>
            </a:lvl3pPr>
            <a:lvl4pPr lvl="3" indent="0" rtl="0">
              <a:spcBef>
                <a:spcPts val="0"/>
              </a:spcBef>
              <a:buFont typeface="Lora"/>
              <a:buNone/>
              <a:defRPr sz="2000" b="1">
                <a:highlight>
                  <a:srgbClr val="FFFFFF"/>
                </a:highlight>
                <a:latin typeface="Lora"/>
                <a:ea typeface="Lora"/>
                <a:cs typeface="Lora"/>
                <a:sym typeface="Lora"/>
              </a:defRPr>
            </a:lvl4pPr>
            <a:lvl5pPr lvl="4" indent="0" rtl="0">
              <a:spcBef>
                <a:spcPts val="0"/>
              </a:spcBef>
              <a:buFont typeface="Lora"/>
              <a:buNone/>
              <a:defRPr sz="2000" b="1">
                <a:highlight>
                  <a:srgbClr val="FFFFFF"/>
                </a:highlight>
                <a:latin typeface="Lora"/>
                <a:ea typeface="Lora"/>
                <a:cs typeface="Lora"/>
                <a:sym typeface="Lora"/>
              </a:defRPr>
            </a:lvl5pPr>
            <a:lvl6pPr lvl="5" indent="0" rtl="0">
              <a:spcBef>
                <a:spcPts val="0"/>
              </a:spcBef>
              <a:buFont typeface="Lora"/>
              <a:buNone/>
              <a:defRPr sz="2000" b="1">
                <a:highlight>
                  <a:srgbClr val="FFFFFF"/>
                </a:highlight>
                <a:latin typeface="Lora"/>
                <a:ea typeface="Lora"/>
                <a:cs typeface="Lora"/>
                <a:sym typeface="Lora"/>
              </a:defRPr>
            </a:lvl6pPr>
            <a:lvl7pPr lvl="6" indent="0" rtl="0">
              <a:spcBef>
                <a:spcPts val="0"/>
              </a:spcBef>
              <a:buFont typeface="Lora"/>
              <a:buNone/>
              <a:defRPr sz="2000" b="1">
                <a:highlight>
                  <a:srgbClr val="FFFFFF"/>
                </a:highlight>
                <a:latin typeface="Lora"/>
                <a:ea typeface="Lora"/>
                <a:cs typeface="Lora"/>
                <a:sym typeface="Lora"/>
              </a:defRPr>
            </a:lvl7pPr>
            <a:lvl8pPr lvl="7" indent="0" rtl="0">
              <a:spcBef>
                <a:spcPts val="0"/>
              </a:spcBef>
              <a:buFont typeface="Lora"/>
              <a:buNone/>
              <a:defRPr sz="2000" b="1">
                <a:highlight>
                  <a:srgbClr val="FFFFFF"/>
                </a:highlight>
                <a:latin typeface="Lora"/>
                <a:ea typeface="Lora"/>
                <a:cs typeface="Lora"/>
                <a:sym typeface="Lora"/>
              </a:defRPr>
            </a:lvl8pPr>
            <a:lvl9pPr lvl="8" indent="0" rtl="0">
              <a:spcBef>
                <a:spcPts val="0"/>
              </a:spcBef>
              <a:buFont typeface="Lora"/>
              <a:buNone/>
              <a:defRPr sz="2000" b="1">
                <a:highlight>
                  <a:srgbClr val="FFFFFF"/>
                </a:highlight>
                <a:latin typeface="Lora"/>
                <a:ea typeface="Lora"/>
                <a:cs typeface="Lora"/>
                <a:sym typeface="Lora"/>
              </a:defRPr>
            </a:lvl9pPr>
          </a:lstStyle>
          <a:p>
            <a:endParaRPr/>
          </a:p>
        </p:txBody>
      </p:sp>
      <p:sp>
        <p:nvSpPr>
          <p:cNvPr id="18" name="Shape 18"/>
          <p:cNvSpPr txBox="1">
            <a:spLocks noGrp="1"/>
          </p:cNvSpPr>
          <p:nvPr>
            <p:ph type="body" idx="1"/>
          </p:nvPr>
        </p:nvSpPr>
        <p:spPr>
          <a:xfrm>
            <a:off x="1381250" y="1616470"/>
            <a:ext cx="6809700" cy="3112200"/>
          </a:xfrm>
          <a:prstGeom prst="rect">
            <a:avLst/>
          </a:prstGeom>
          <a:noFill/>
          <a:ln>
            <a:noFill/>
          </a:ln>
        </p:spPr>
        <p:txBody>
          <a:bodyPr lIns="91425" tIns="91425" rIns="91425" bIns="91425" anchor="t" anchorCtr="0"/>
          <a:lstStyle>
            <a:lvl1pPr marL="0" marR="0" lvl="0" indent="152400" algn="l" rtl="0">
              <a:lnSpc>
                <a:spcPct val="100000"/>
              </a:lnSpc>
              <a:spcBef>
                <a:spcPts val="600"/>
              </a:spcBef>
              <a:spcAft>
                <a:spcPts val="0"/>
              </a:spcAft>
              <a:buClr>
                <a:srgbClr val="FFCD00"/>
              </a:buClr>
              <a:buSzPct val="100000"/>
              <a:buFont typeface="Quattrocento Sans"/>
              <a:buChar char="◉"/>
              <a:defRPr sz="2400" b="0" i="0" u="none" strike="noStrike" cap="none">
                <a:solidFill>
                  <a:srgbClr val="000000"/>
                </a:solidFill>
                <a:latin typeface="Quattrocento Sans"/>
                <a:ea typeface="Quattrocento Sans"/>
                <a:cs typeface="Quattrocento Sans"/>
                <a:sym typeface="Quattrocento Sans"/>
              </a:defRPr>
            </a:lvl1pPr>
            <a:lvl2pPr marL="457200" marR="0" lvl="1" indent="0" algn="l" rtl="0">
              <a:lnSpc>
                <a:spcPct val="100000"/>
              </a:lnSpc>
              <a:spcBef>
                <a:spcPts val="480"/>
              </a:spcBef>
              <a:spcAft>
                <a:spcPts val="0"/>
              </a:spcAft>
              <a:buClr>
                <a:srgbClr val="FFCD00"/>
              </a:buClr>
              <a:buFont typeface="Quattrocento Sans"/>
              <a:buNone/>
              <a:defRPr sz="2000" b="0" i="0" u="none" strike="noStrike" cap="none">
                <a:solidFill>
                  <a:srgbClr val="000000"/>
                </a:solidFill>
                <a:latin typeface="Quattrocento Sans"/>
                <a:ea typeface="Quattrocento Sans"/>
                <a:cs typeface="Quattrocento Sans"/>
                <a:sym typeface="Quattrocento Sans"/>
              </a:defRPr>
            </a:lvl2pPr>
            <a:lvl3pPr marL="914400" marR="0" lvl="2" indent="0" algn="l" rtl="0">
              <a:lnSpc>
                <a:spcPct val="100000"/>
              </a:lnSpc>
              <a:spcBef>
                <a:spcPts val="480"/>
              </a:spcBef>
              <a:spcAft>
                <a:spcPts val="0"/>
              </a:spcAft>
              <a:buClr>
                <a:srgbClr val="FFCD00"/>
              </a:buClr>
              <a:buFont typeface="Quattrocento Sans"/>
              <a:buNone/>
              <a:defRPr sz="2000" b="0" i="0" u="none" strike="noStrike" cap="none">
                <a:solidFill>
                  <a:srgbClr val="000000"/>
                </a:solidFill>
                <a:latin typeface="Quattrocento Sans"/>
                <a:ea typeface="Quattrocento Sans"/>
                <a:cs typeface="Quattrocento Sans"/>
                <a:sym typeface="Quattrocento Sans"/>
              </a:defRPr>
            </a:lvl3pPr>
            <a:lvl4pPr marL="1371600" marR="0" lvl="3" indent="0" algn="l" rtl="0">
              <a:lnSpc>
                <a:spcPct val="100000"/>
              </a:lnSpc>
              <a:spcBef>
                <a:spcPts val="360"/>
              </a:spcBef>
              <a:spcAft>
                <a:spcPts val="0"/>
              </a:spcAft>
              <a:buClr>
                <a:srgbClr val="FFCD00"/>
              </a:buClr>
              <a:buFont typeface="Quattrocento Sans"/>
              <a:buNone/>
              <a:defRPr sz="1800" b="0" i="0" u="none" strike="noStrike" cap="none">
                <a:solidFill>
                  <a:srgbClr val="000000"/>
                </a:solidFill>
                <a:latin typeface="Quattrocento Sans"/>
                <a:ea typeface="Quattrocento Sans"/>
                <a:cs typeface="Quattrocento Sans"/>
                <a:sym typeface="Quattrocento Sans"/>
              </a:defRPr>
            </a:lvl4pPr>
            <a:lvl5pPr marL="1828800" marR="0" lvl="4" indent="0" algn="l" rtl="0">
              <a:lnSpc>
                <a:spcPct val="100000"/>
              </a:lnSpc>
              <a:spcBef>
                <a:spcPts val="360"/>
              </a:spcBef>
              <a:spcAft>
                <a:spcPts val="0"/>
              </a:spcAft>
              <a:buClr>
                <a:srgbClr val="FFCD00"/>
              </a:buClr>
              <a:buFont typeface="Quattrocento Sans"/>
              <a:buNone/>
              <a:defRPr sz="1800" b="0" i="0" u="none" strike="noStrike" cap="none">
                <a:solidFill>
                  <a:srgbClr val="000000"/>
                </a:solidFill>
                <a:latin typeface="Quattrocento Sans"/>
                <a:ea typeface="Quattrocento Sans"/>
                <a:cs typeface="Quattrocento Sans"/>
                <a:sym typeface="Quattrocento Sans"/>
              </a:defRPr>
            </a:lvl5pPr>
            <a:lvl6pPr marL="2286000" marR="0" lvl="5" indent="0" algn="l" rtl="0">
              <a:lnSpc>
                <a:spcPct val="100000"/>
              </a:lnSpc>
              <a:spcBef>
                <a:spcPts val="360"/>
              </a:spcBef>
              <a:spcAft>
                <a:spcPts val="0"/>
              </a:spcAft>
              <a:buClr>
                <a:srgbClr val="FFCD00"/>
              </a:buClr>
              <a:buFont typeface="Quattrocento Sans"/>
              <a:buNone/>
              <a:defRPr sz="1800" b="0" i="0" u="none" strike="noStrike" cap="none">
                <a:solidFill>
                  <a:srgbClr val="000000"/>
                </a:solidFill>
                <a:latin typeface="Quattrocento Sans"/>
                <a:ea typeface="Quattrocento Sans"/>
                <a:cs typeface="Quattrocento Sans"/>
                <a:sym typeface="Quattrocento Sans"/>
              </a:defRPr>
            </a:lvl6pPr>
            <a:lvl7pPr marL="2743200" marR="0" lvl="6" indent="0" algn="l" rtl="0">
              <a:lnSpc>
                <a:spcPct val="100000"/>
              </a:lnSpc>
              <a:spcBef>
                <a:spcPts val="360"/>
              </a:spcBef>
              <a:spcAft>
                <a:spcPts val="0"/>
              </a:spcAft>
              <a:buClr>
                <a:srgbClr val="FFCD00"/>
              </a:buClr>
              <a:buFont typeface="Quattrocento Sans"/>
              <a:buNone/>
              <a:defRPr sz="1800" b="0" i="0" u="none" strike="noStrike" cap="none">
                <a:solidFill>
                  <a:srgbClr val="000000"/>
                </a:solidFill>
                <a:latin typeface="Quattrocento Sans"/>
                <a:ea typeface="Quattrocento Sans"/>
                <a:cs typeface="Quattrocento Sans"/>
                <a:sym typeface="Quattrocento Sans"/>
              </a:defRPr>
            </a:lvl7pPr>
            <a:lvl8pPr marL="3200400" marR="0" lvl="7" indent="0" algn="l" rtl="0">
              <a:lnSpc>
                <a:spcPct val="100000"/>
              </a:lnSpc>
              <a:spcBef>
                <a:spcPts val="360"/>
              </a:spcBef>
              <a:spcAft>
                <a:spcPts val="0"/>
              </a:spcAft>
              <a:buClr>
                <a:srgbClr val="FFCD00"/>
              </a:buClr>
              <a:buFont typeface="Quattrocento Sans"/>
              <a:buNone/>
              <a:defRPr sz="1800" b="0" i="0" u="none" strike="noStrike" cap="none">
                <a:solidFill>
                  <a:srgbClr val="000000"/>
                </a:solidFill>
                <a:latin typeface="Quattrocento Sans"/>
                <a:ea typeface="Quattrocento Sans"/>
                <a:cs typeface="Quattrocento Sans"/>
                <a:sym typeface="Quattrocento Sans"/>
              </a:defRPr>
            </a:lvl8pPr>
            <a:lvl9pPr marL="3657600" marR="0" lvl="8" indent="0" algn="l" rtl="0">
              <a:lnSpc>
                <a:spcPct val="100000"/>
              </a:lnSpc>
              <a:spcBef>
                <a:spcPts val="360"/>
              </a:spcBef>
              <a:spcAft>
                <a:spcPts val="0"/>
              </a:spcAft>
              <a:buClr>
                <a:srgbClr val="FFCD00"/>
              </a:buClr>
              <a:buFont typeface="Quattrocento Sans"/>
              <a:buNone/>
              <a:defRPr sz="1800" b="0" i="0" u="none" strike="noStrike" cap="none">
                <a:solidFill>
                  <a:srgbClr val="000000"/>
                </a:solidFill>
                <a:latin typeface="Quattrocento Sans"/>
                <a:ea typeface="Quattrocento Sans"/>
                <a:cs typeface="Quattrocento Sans"/>
                <a:sym typeface="Quattrocento Sans"/>
              </a:defRPr>
            </a:lvl9pPr>
          </a:lstStyle>
          <a:p>
            <a:endParaRPr/>
          </a:p>
        </p:txBody>
      </p:sp>
      <p:cxnSp>
        <p:nvCxnSpPr>
          <p:cNvPr id="19" name="Shape 19"/>
          <p:cNvCxnSpPr/>
          <p:nvPr/>
        </p:nvCxnSpPr>
        <p:spPr>
          <a:xfrm>
            <a:off x="5265650" y="1131725"/>
            <a:ext cx="3878399" cy="0"/>
          </a:xfrm>
          <a:prstGeom prst="straightConnector1">
            <a:avLst/>
          </a:prstGeom>
          <a:noFill/>
          <a:ln w="9525" cap="flat" cmpd="sng">
            <a:solidFill>
              <a:srgbClr val="CCCCCC"/>
            </a:solidFill>
            <a:prstDash val="solid"/>
            <a:round/>
            <a:headEnd type="none" w="med" len="med"/>
            <a:tailEnd type="none" w="med" len="med"/>
          </a:ln>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Title">
    <p:spTree>
      <p:nvGrpSpPr>
        <p:cNvPr id="1" name="Shape 20"/>
        <p:cNvGrpSpPr/>
        <p:nvPr/>
      </p:nvGrpSpPr>
      <p:grpSpPr>
        <a:xfrm>
          <a:off x="0" y="0"/>
          <a:ext cx="0" cy="0"/>
          <a:chOff x="0" y="0"/>
          <a:chExt cx="0" cy="0"/>
        </a:xfrm>
      </p:grpSpPr>
      <p:sp>
        <p:nvSpPr>
          <p:cNvPr id="21" name="Shape 21"/>
          <p:cNvSpPr txBox="1">
            <a:spLocks noGrp="1"/>
          </p:cNvSpPr>
          <p:nvPr>
            <p:ph type="ctrTitle"/>
          </p:nvPr>
        </p:nvSpPr>
        <p:spPr>
          <a:xfrm>
            <a:off x="996629" y="2003888"/>
            <a:ext cx="4523698" cy="1159798"/>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Clr>
                <a:srgbClr val="000000"/>
              </a:buClr>
              <a:buFont typeface="Lora"/>
              <a:buNone/>
              <a:defRPr sz="3600" b="1" i="0" u="none" strike="noStrike" cap="none">
                <a:solidFill>
                  <a:srgbClr val="000000"/>
                </a:solidFill>
                <a:latin typeface="Lora"/>
                <a:ea typeface="Lora"/>
                <a:cs typeface="Lora"/>
                <a:sym typeface="Lora"/>
              </a:defRPr>
            </a:lvl1pPr>
            <a:lvl2pPr lvl="1" indent="0">
              <a:spcBef>
                <a:spcPts val="0"/>
              </a:spcBef>
              <a:buFont typeface="Lora"/>
              <a:buNone/>
              <a:defRPr sz="3600" b="1">
                <a:latin typeface="Lora"/>
                <a:ea typeface="Lora"/>
                <a:cs typeface="Lora"/>
                <a:sym typeface="Lora"/>
              </a:defRPr>
            </a:lvl2pPr>
            <a:lvl3pPr lvl="2" indent="0">
              <a:spcBef>
                <a:spcPts val="0"/>
              </a:spcBef>
              <a:buFont typeface="Lora"/>
              <a:buNone/>
              <a:defRPr sz="3600" b="1">
                <a:latin typeface="Lora"/>
                <a:ea typeface="Lora"/>
                <a:cs typeface="Lora"/>
                <a:sym typeface="Lora"/>
              </a:defRPr>
            </a:lvl3pPr>
            <a:lvl4pPr lvl="3" indent="0">
              <a:spcBef>
                <a:spcPts val="0"/>
              </a:spcBef>
              <a:buFont typeface="Lora"/>
              <a:buNone/>
              <a:defRPr sz="3600" b="1">
                <a:latin typeface="Lora"/>
                <a:ea typeface="Lora"/>
                <a:cs typeface="Lora"/>
                <a:sym typeface="Lora"/>
              </a:defRPr>
            </a:lvl4pPr>
            <a:lvl5pPr lvl="4" indent="0">
              <a:spcBef>
                <a:spcPts val="0"/>
              </a:spcBef>
              <a:buFont typeface="Lora"/>
              <a:buNone/>
              <a:defRPr sz="3600" b="1">
                <a:latin typeface="Lora"/>
                <a:ea typeface="Lora"/>
                <a:cs typeface="Lora"/>
                <a:sym typeface="Lora"/>
              </a:defRPr>
            </a:lvl5pPr>
            <a:lvl6pPr lvl="5" indent="0">
              <a:spcBef>
                <a:spcPts val="0"/>
              </a:spcBef>
              <a:buFont typeface="Lora"/>
              <a:buNone/>
              <a:defRPr sz="3600" b="1">
                <a:latin typeface="Lora"/>
                <a:ea typeface="Lora"/>
                <a:cs typeface="Lora"/>
                <a:sym typeface="Lora"/>
              </a:defRPr>
            </a:lvl6pPr>
            <a:lvl7pPr lvl="6" indent="0">
              <a:spcBef>
                <a:spcPts val="0"/>
              </a:spcBef>
              <a:buFont typeface="Lora"/>
              <a:buNone/>
              <a:defRPr sz="3600" b="1">
                <a:latin typeface="Lora"/>
                <a:ea typeface="Lora"/>
                <a:cs typeface="Lora"/>
                <a:sym typeface="Lora"/>
              </a:defRPr>
            </a:lvl7pPr>
            <a:lvl8pPr lvl="7" indent="0">
              <a:spcBef>
                <a:spcPts val="0"/>
              </a:spcBef>
              <a:buFont typeface="Lora"/>
              <a:buNone/>
              <a:defRPr sz="3600" b="1">
                <a:latin typeface="Lora"/>
                <a:ea typeface="Lora"/>
                <a:cs typeface="Lora"/>
                <a:sym typeface="Lora"/>
              </a:defRPr>
            </a:lvl8pPr>
            <a:lvl9pPr lvl="8" indent="0">
              <a:spcBef>
                <a:spcPts val="0"/>
              </a:spcBef>
              <a:buFont typeface="Lora"/>
              <a:buNone/>
              <a:defRPr sz="3600" b="1">
                <a:latin typeface="Lora"/>
                <a:ea typeface="Lora"/>
                <a:cs typeface="Lora"/>
                <a:sym typeface="Lora"/>
              </a:defRPr>
            </a:lvl9pPr>
          </a:lstStyle>
          <a:p>
            <a:endParaRPr/>
          </a:p>
        </p:txBody>
      </p:sp>
      <p:cxnSp>
        <p:nvCxnSpPr>
          <p:cNvPr id="22" name="Shape 22"/>
          <p:cNvCxnSpPr/>
          <p:nvPr/>
        </p:nvCxnSpPr>
        <p:spPr>
          <a:xfrm>
            <a:off x="-6025" y="3676510"/>
            <a:ext cx="9161998" cy="0"/>
          </a:xfrm>
          <a:prstGeom prst="straightConnector1">
            <a:avLst/>
          </a:prstGeom>
          <a:noFill/>
          <a:ln w="9525" cap="flat" cmpd="sng">
            <a:solidFill>
              <a:srgbClr val="000000"/>
            </a:solidFill>
            <a:prstDash val="solid"/>
            <a:round/>
            <a:headEnd type="none" w="med" len="med"/>
            <a:tailEnd type="none" w="med" len="med"/>
          </a:ln>
        </p:spPr>
      </p:cxnSp>
      <p:sp>
        <p:nvSpPr>
          <p:cNvPr id="23" name="Shape 23"/>
          <p:cNvSpPr/>
          <p:nvPr/>
        </p:nvSpPr>
        <p:spPr>
          <a:xfrm>
            <a:off x="1117950" y="3393000"/>
            <a:ext cx="566999" cy="566999"/>
          </a:xfrm>
          <a:prstGeom prst="ellipse">
            <a:avLst/>
          </a:prstGeom>
          <a:solidFill>
            <a:srgbClr val="FFCD00"/>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1381250" y="937125"/>
            <a:ext cx="3878399" cy="435599"/>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000000"/>
              </a:buClr>
              <a:buFont typeface="Lora"/>
              <a:buNone/>
              <a:defRPr sz="2000" b="1" i="0" u="none" strike="noStrike" cap="none">
                <a:solidFill>
                  <a:srgbClr val="000000"/>
                </a:solidFill>
                <a:latin typeface="Lora"/>
                <a:ea typeface="Lora"/>
                <a:cs typeface="Lora"/>
                <a:sym typeface="Lora"/>
              </a:defRPr>
            </a:lvl1pPr>
            <a:lvl2pPr lvl="1" indent="0">
              <a:spcBef>
                <a:spcPts val="0"/>
              </a:spcBef>
              <a:buFont typeface="Lora"/>
              <a:buNone/>
              <a:defRPr sz="2000" b="1">
                <a:latin typeface="Lora"/>
                <a:ea typeface="Lora"/>
                <a:cs typeface="Lora"/>
                <a:sym typeface="Lora"/>
              </a:defRPr>
            </a:lvl2pPr>
            <a:lvl3pPr lvl="2" indent="0">
              <a:spcBef>
                <a:spcPts val="0"/>
              </a:spcBef>
              <a:buFont typeface="Lora"/>
              <a:buNone/>
              <a:defRPr sz="2000" b="1">
                <a:latin typeface="Lora"/>
                <a:ea typeface="Lora"/>
                <a:cs typeface="Lora"/>
                <a:sym typeface="Lora"/>
              </a:defRPr>
            </a:lvl3pPr>
            <a:lvl4pPr lvl="3" indent="0">
              <a:spcBef>
                <a:spcPts val="0"/>
              </a:spcBef>
              <a:buFont typeface="Lora"/>
              <a:buNone/>
              <a:defRPr sz="2000" b="1">
                <a:latin typeface="Lora"/>
                <a:ea typeface="Lora"/>
                <a:cs typeface="Lora"/>
                <a:sym typeface="Lora"/>
              </a:defRPr>
            </a:lvl4pPr>
            <a:lvl5pPr lvl="4" indent="0">
              <a:spcBef>
                <a:spcPts val="0"/>
              </a:spcBef>
              <a:buFont typeface="Lora"/>
              <a:buNone/>
              <a:defRPr sz="2000" b="1">
                <a:latin typeface="Lora"/>
                <a:ea typeface="Lora"/>
                <a:cs typeface="Lora"/>
                <a:sym typeface="Lora"/>
              </a:defRPr>
            </a:lvl5pPr>
            <a:lvl6pPr lvl="5" indent="0">
              <a:spcBef>
                <a:spcPts val="0"/>
              </a:spcBef>
              <a:buFont typeface="Lora"/>
              <a:buNone/>
              <a:defRPr sz="2000" b="1">
                <a:latin typeface="Lora"/>
                <a:ea typeface="Lora"/>
                <a:cs typeface="Lora"/>
                <a:sym typeface="Lora"/>
              </a:defRPr>
            </a:lvl6pPr>
            <a:lvl7pPr lvl="6" indent="0">
              <a:spcBef>
                <a:spcPts val="0"/>
              </a:spcBef>
              <a:buFont typeface="Lora"/>
              <a:buNone/>
              <a:defRPr sz="2000" b="1">
                <a:latin typeface="Lora"/>
                <a:ea typeface="Lora"/>
                <a:cs typeface="Lora"/>
                <a:sym typeface="Lora"/>
              </a:defRPr>
            </a:lvl7pPr>
            <a:lvl8pPr lvl="7" indent="0">
              <a:spcBef>
                <a:spcPts val="0"/>
              </a:spcBef>
              <a:buFont typeface="Lora"/>
              <a:buNone/>
              <a:defRPr sz="2000" b="1">
                <a:latin typeface="Lora"/>
                <a:ea typeface="Lora"/>
                <a:cs typeface="Lora"/>
                <a:sym typeface="Lora"/>
              </a:defRPr>
            </a:lvl8pPr>
            <a:lvl9pPr lvl="8" indent="0">
              <a:spcBef>
                <a:spcPts val="0"/>
              </a:spcBef>
              <a:buFont typeface="Lora"/>
              <a:buNone/>
              <a:defRPr sz="2000" b="1">
                <a:latin typeface="Lora"/>
                <a:ea typeface="Lora"/>
                <a:cs typeface="Lora"/>
                <a:sym typeface="Lora"/>
              </a:defRPr>
            </a:lvl9pPr>
          </a:lstStyle>
          <a:p>
            <a:endParaRPr/>
          </a:p>
        </p:txBody>
      </p:sp>
      <p:cxnSp>
        <p:nvCxnSpPr>
          <p:cNvPr id="26" name="Shape 26"/>
          <p:cNvCxnSpPr/>
          <p:nvPr/>
        </p:nvCxnSpPr>
        <p:spPr>
          <a:xfrm>
            <a:off x="0" y="1131725"/>
            <a:ext cx="1375800" cy="0"/>
          </a:xfrm>
          <a:prstGeom prst="straightConnector1">
            <a:avLst/>
          </a:prstGeom>
          <a:noFill/>
          <a:ln w="9525" cap="flat" cmpd="sng">
            <a:solidFill>
              <a:srgbClr val="CCCCCC"/>
            </a:solidFill>
            <a:prstDash val="solid"/>
            <a:round/>
            <a:headEnd type="none" w="med" len="med"/>
            <a:tailEnd type="none" w="med" len="med"/>
          </a:ln>
        </p:spPr>
      </p:cxnSp>
      <p:sp>
        <p:nvSpPr>
          <p:cNvPr id="27" name="Shape 27"/>
          <p:cNvSpPr/>
          <p:nvPr/>
        </p:nvSpPr>
        <p:spPr>
          <a:xfrm>
            <a:off x="817475" y="928766"/>
            <a:ext cx="405899" cy="405899"/>
          </a:xfrm>
          <a:prstGeom prst="ellipse">
            <a:avLst/>
          </a:prstGeom>
          <a:solidFill>
            <a:srgbClr val="FFCD00"/>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cxnSp>
        <p:nvCxnSpPr>
          <p:cNvPr id="28" name="Shape 28"/>
          <p:cNvCxnSpPr/>
          <p:nvPr/>
        </p:nvCxnSpPr>
        <p:spPr>
          <a:xfrm>
            <a:off x="5265650" y="1131725"/>
            <a:ext cx="3878399" cy="0"/>
          </a:xfrm>
          <a:prstGeom prst="straightConnector1">
            <a:avLst/>
          </a:prstGeom>
          <a:noFill/>
          <a:ln w="9525" cap="flat" cmpd="sng">
            <a:solidFill>
              <a:srgbClr val="CCCCCC"/>
            </a:solidFill>
            <a:prstDash val="solid"/>
            <a:round/>
            <a:headEnd type="none" w="med" len="med"/>
            <a:tailEnd type="none" w="med" len="med"/>
          </a:ln>
        </p:spPr>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Quote">
    <p:spTree>
      <p:nvGrpSpPr>
        <p:cNvPr id="1" name="Shape 29"/>
        <p:cNvGrpSpPr/>
        <p:nvPr/>
      </p:nvGrpSpPr>
      <p:grpSpPr>
        <a:xfrm>
          <a:off x="0" y="0"/>
          <a:ext cx="0" cy="0"/>
          <a:chOff x="0" y="0"/>
          <a:chExt cx="0" cy="0"/>
        </a:xfrm>
      </p:grpSpPr>
      <p:sp>
        <p:nvSpPr>
          <p:cNvPr id="30" name="Shape 30"/>
          <p:cNvSpPr txBox="1">
            <a:spLocks noGrp="1"/>
          </p:cNvSpPr>
          <p:nvPr>
            <p:ph type="body" idx="1"/>
          </p:nvPr>
        </p:nvSpPr>
        <p:spPr>
          <a:xfrm>
            <a:off x="2105050" y="2238000"/>
            <a:ext cx="4933800" cy="819898"/>
          </a:xfrm>
          <a:prstGeom prst="rect">
            <a:avLst/>
          </a:prstGeom>
          <a:noFill/>
          <a:ln>
            <a:noFill/>
          </a:ln>
        </p:spPr>
        <p:txBody>
          <a:bodyPr lIns="91425" tIns="91425" rIns="91425" bIns="91425" anchor="b" anchorCtr="0"/>
          <a:lstStyle>
            <a:lvl1pPr marL="0" marR="0" lvl="0" indent="152400" algn="ctr" rtl="0">
              <a:lnSpc>
                <a:spcPct val="100000"/>
              </a:lnSpc>
              <a:spcBef>
                <a:spcPts val="0"/>
              </a:spcBef>
              <a:spcAft>
                <a:spcPts val="0"/>
              </a:spcAft>
              <a:buClr>
                <a:srgbClr val="FFCD00"/>
              </a:buClr>
              <a:buSzPct val="100000"/>
              <a:buFont typeface="Lora"/>
              <a:buChar char="◉"/>
              <a:defRPr sz="2400" b="0" i="1" u="none" strike="noStrike" cap="none">
                <a:solidFill>
                  <a:srgbClr val="000000"/>
                </a:solidFill>
                <a:latin typeface="Lora"/>
                <a:ea typeface="Lora"/>
                <a:cs typeface="Lora"/>
                <a:sym typeface="Lora"/>
              </a:defRPr>
            </a:lvl1pPr>
            <a:lvl2pPr marL="457200" marR="0" lvl="1" indent="0" algn="ctr" rtl="0">
              <a:lnSpc>
                <a:spcPct val="100000"/>
              </a:lnSpc>
              <a:spcBef>
                <a:spcPts val="0"/>
              </a:spcBef>
              <a:spcAft>
                <a:spcPts val="0"/>
              </a:spcAft>
              <a:buClr>
                <a:srgbClr val="FFCD00"/>
              </a:buClr>
              <a:buFont typeface="Lora"/>
              <a:buNone/>
              <a:defRPr sz="2000" b="0" i="1" u="none" strike="noStrike" cap="none">
                <a:solidFill>
                  <a:srgbClr val="000000"/>
                </a:solidFill>
                <a:latin typeface="Lora"/>
                <a:ea typeface="Lora"/>
                <a:cs typeface="Lora"/>
                <a:sym typeface="Lora"/>
              </a:defRPr>
            </a:lvl2pPr>
            <a:lvl3pPr marL="914400" marR="0" lvl="2" indent="0" algn="ctr" rtl="0">
              <a:lnSpc>
                <a:spcPct val="100000"/>
              </a:lnSpc>
              <a:spcBef>
                <a:spcPts val="0"/>
              </a:spcBef>
              <a:spcAft>
                <a:spcPts val="0"/>
              </a:spcAft>
              <a:buClr>
                <a:srgbClr val="FFCD00"/>
              </a:buClr>
              <a:buFont typeface="Lora"/>
              <a:buNone/>
              <a:defRPr sz="2000" b="0" i="1" u="none" strike="noStrike" cap="none">
                <a:solidFill>
                  <a:srgbClr val="000000"/>
                </a:solidFill>
                <a:latin typeface="Lora"/>
                <a:ea typeface="Lora"/>
                <a:cs typeface="Lora"/>
                <a:sym typeface="Lora"/>
              </a:defRPr>
            </a:lvl3pPr>
            <a:lvl4pPr marL="1371600" marR="0" lvl="3" indent="0" algn="ctr" rtl="0">
              <a:lnSpc>
                <a:spcPct val="100000"/>
              </a:lnSpc>
              <a:spcBef>
                <a:spcPts val="0"/>
              </a:spcBef>
              <a:spcAft>
                <a:spcPts val="0"/>
              </a:spcAft>
              <a:buClr>
                <a:srgbClr val="FFCD00"/>
              </a:buClr>
              <a:buFont typeface="Lora"/>
              <a:buNone/>
              <a:defRPr sz="2400" b="0" i="1" u="none" strike="noStrike" cap="none">
                <a:solidFill>
                  <a:srgbClr val="000000"/>
                </a:solidFill>
                <a:latin typeface="Lora"/>
                <a:ea typeface="Lora"/>
                <a:cs typeface="Lora"/>
                <a:sym typeface="Lora"/>
              </a:defRPr>
            </a:lvl4pPr>
            <a:lvl5pPr marL="1828800" marR="0" lvl="4" indent="0" algn="ctr" rtl="0">
              <a:lnSpc>
                <a:spcPct val="100000"/>
              </a:lnSpc>
              <a:spcBef>
                <a:spcPts val="0"/>
              </a:spcBef>
              <a:spcAft>
                <a:spcPts val="0"/>
              </a:spcAft>
              <a:buClr>
                <a:srgbClr val="FFCD00"/>
              </a:buClr>
              <a:buFont typeface="Lora"/>
              <a:buNone/>
              <a:defRPr sz="2400" b="0" i="1" u="none" strike="noStrike" cap="none">
                <a:solidFill>
                  <a:srgbClr val="000000"/>
                </a:solidFill>
                <a:latin typeface="Lora"/>
                <a:ea typeface="Lora"/>
                <a:cs typeface="Lora"/>
                <a:sym typeface="Lora"/>
              </a:defRPr>
            </a:lvl5pPr>
            <a:lvl6pPr marL="2286000" marR="0" lvl="5" indent="0" algn="ctr" rtl="0">
              <a:lnSpc>
                <a:spcPct val="100000"/>
              </a:lnSpc>
              <a:spcBef>
                <a:spcPts val="0"/>
              </a:spcBef>
              <a:spcAft>
                <a:spcPts val="0"/>
              </a:spcAft>
              <a:buClr>
                <a:srgbClr val="FFCD00"/>
              </a:buClr>
              <a:buFont typeface="Lora"/>
              <a:buNone/>
              <a:defRPr sz="2400" b="0" i="1" u="none" strike="noStrike" cap="none">
                <a:solidFill>
                  <a:srgbClr val="000000"/>
                </a:solidFill>
                <a:latin typeface="Lora"/>
                <a:ea typeface="Lora"/>
                <a:cs typeface="Lora"/>
                <a:sym typeface="Lora"/>
              </a:defRPr>
            </a:lvl6pPr>
            <a:lvl7pPr marL="2743200" marR="0" lvl="6" indent="0" algn="ctr" rtl="0">
              <a:lnSpc>
                <a:spcPct val="100000"/>
              </a:lnSpc>
              <a:spcBef>
                <a:spcPts val="0"/>
              </a:spcBef>
              <a:spcAft>
                <a:spcPts val="0"/>
              </a:spcAft>
              <a:buClr>
                <a:srgbClr val="FFCD00"/>
              </a:buClr>
              <a:buFont typeface="Lora"/>
              <a:buNone/>
              <a:defRPr sz="2400" b="0" i="1" u="none" strike="noStrike" cap="none">
                <a:solidFill>
                  <a:srgbClr val="000000"/>
                </a:solidFill>
                <a:latin typeface="Lora"/>
                <a:ea typeface="Lora"/>
                <a:cs typeface="Lora"/>
                <a:sym typeface="Lora"/>
              </a:defRPr>
            </a:lvl7pPr>
            <a:lvl8pPr marL="3200400" marR="0" lvl="7" indent="0" algn="ctr" rtl="0">
              <a:lnSpc>
                <a:spcPct val="100000"/>
              </a:lnSpc>
              <a:spcBef>
                <a:spcPts val="0"/>
              </a:spcBef>
              <a:spcAft>
                <a:spcPts val="0"/>
              </a:spcAft>
              <a:buClr>
                <a:srgbClr val="FFCD00"/>
              </a:buClr>
              <a:buFont typeface="Lora"/>
              <a:buNone/>
              <a:defRPr sz="2400" b="0" i="1" u="none" strike="noStrike" cap="none">
                <a:solidFill>
                  <a:srgbClr val="000000"/>
                </a:solidFill>
                <a:latin typeface="Lora"/>
                <a:ea typeface="Lora"/>
                <a:cs typeface="Lora"/>
                <a:sym typeface="Lora"/>
              </a:defRPr>
            </a:lvl8pPr>
            <a:lvl9pPr marL="3657600" marR="0" lvl="8" indent="0" algn="ctr" rtl="0">
              <a:lnSpc>
                <a:spcPct val="100000"/>
              </a:lnSpc>
              <a:spcBef>
                <a:spcPts val="0"/>
              </a:spcBef>
              <a:spcAft>
                <a:spcPts val="0"/>
              </a:spcAft>
              <a:buClr>
                <a:srgbClr val="FFCD00"/>
              </a:buClr>
              <a:buFont typeface="Lora"/>
              <a:buNone/>
              <a:defRPr sz="2400" b="0" i="1" u="none" strike="noStrike" cap="none">
                <a:solidFill>
                  <a:srgbClr val="000000"/>
                </a:solidFill>
                <a:latin typeface="Lora"/>
                <a:ea typeface="Lora"/>
                <a:cs typeface="Lora"/>
                <a:sym typeface="Lora"/>
              </a:defRPr>
            </a:lvl9pPr>
          </a:lstStyle>
          <a:p>
            <a:endParaRPr/>
          </a:p>
        </p:txBody>
      </p:sp>
      <p:cxnSp>
        <p:nvCxnSpPr>
          <p:cNvPr id="31" name="Shape 31"/>
          <p:cNvCxnSpPr/>
          <p:nvPr/>
        </p:nvCxnSpPr>
        <p:spPr>
          <a:xfrm>
            <a:off x="4584075" y="3676500"/>
            <a:ext cx="0" cy="1480498"/>
          </a:xfrm>
          <a:prstGeom prst="straightConnector1">
            <a:avLst/>
          </a:prstGeom>
          <a:noFill/>
          <a:ln w="9525" cap="flat" cmpd="sng">
            <a:solidFill>
              <a:srgbClr val="CCCCCC"/>
            </a:solidFill>
            <a:prstDash val="solid"/>
            <a:round/>
            <a:headEnd type="none" w="med" len="med"/>
            <a:tailEnd type="none" w="med" len="med"/>
          </a:ln>
        </p:spPr>
      </p:cxnSp>
      <p:sp>
        <p:nvSpPr>
          <p:cNvPr id="32" name="Shape 32"/>
          <p:cNvSpPr/>
          <p:nvPr/>
        </p:nvSpPr>
        <p:spPr>
          <a:xfrm>
            <a:off x="4288500" y="3393000"/>
            <a:ext cx="566999" cy="566999"/>
          </a:xfrm>
          <a:prstGeom prst="ellipse">
            <a:avLst/>
          </a:prstGeom>
          <a:solidFill>
            <a:srgbClr val="FFCD00"/>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33" name="Shape 33"/>
          <p:cNvSpPr txBox="1"/>
          <p:nvPr/>
        </p:nvSpPr>
        <p:spPr>
          <a:xfrm>
            <a:off x="3593400" y="3412651"/>
            <a:ext cx="1957200" cy="653698"/>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000000"/>
              </a:buClr>
              <a:buSzPct val="25000"/>
              <a:buFont typeface="Lora"/>
              <a:buNone/>
            </a:pPr>
            <a:r>
              <a:rPr lang="en" sz="3600" b="1" i="0" u="none" strike="noStrike" cap="none">
                <a:solidFill>
                  <a:srgbClr val="000000"/>
                </a:solidFill>
                <a:latin typeface="Lora"/>
                <a:ea typeface="Lora"/>
                <a:cs typeface="Lora"/>
                <a:sym typeface="Lora"/>
              </a:rPr>
              <a:t>“</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ColTx">
  <p:cSld name="Title + 2 columns">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1381250" y="922667"/>
            <a:ext cx="3878399" cy="435599"/>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000000"/>
              </a:buClr>
              <a:buFont typeface="Lora"/>
              <a:buNone/>
              <a:defRPr sz="2000" b="1" i="0" u="none" strike="noStrike" cap="none">
                <a:solidFill>
                  <a:srgbClr val="000000"/>
                </a:solidFill>
                <a:latin typeface="Lora"/>
                <a:ea typeface="Lora"/>
                <a:cs typeface="Lora"/>
                <a:sym typeface="Lora"/>
              </a:defRPr>
            </a:lvl1pPr>
            <a:lvl2pPr lvl="1" indent="0">
              <a:spcBef>
                <a:spcPts val="0"/>
              </a:spcBef>
              <a:buFont typeface="Lora"/>
              <a:buNone/>
              <a:defRPr sz="2000" b="1">
                <a:latin typeface="Lora"/>
                <a:ea typeface="Lora"/>
                <a:cs typeface="Lora"/>
                <a:sym typeface="Lora"/>
              </a:defRPr>
            </a:lvl2pPr>
            <a:lvl3pPr lvl="2" indent="0">
              <a:spcBef>
                <a:spcPts val="0"/>
              </a:spcBef>
              <a:buFont typeface="Lora"/>
              <a:buNone/>
              <a:defRPr sz="2000" b="1">
                <a:latin typeface="Lora"/>
                <a:ea typeface="Lora"/>
                <a:cs typeface="Lora"/>
                <a:sym typeface="Lora"/>
              </a:defRPr>
            </a:lvl3pPr>
            <a:lvl4pPr lvl="3" indent="0">
              <a:spcBef>
                <a:spcPts val="0"/>
              </a:spcBef>
              <a:buFont typeface="Lora"/>
              <a:buNone/>
              <a:defRPr sz="2000" b="1">
                <a:latin typeface="Lora"/>
                <a:ea typeface="Lora"/>
                <a:cs typeface="Lora"/>
                <a:sym typeface="Lora"/>
              </a:defRPr>
            </a:lvl4pPr>
            <a:lvl5pPr lvl="4" indent="0">
              <a:spcBef>
                <a:spcPts val="0"/>
              </a:spcBef>
              <a:buFont typeface="Lora"/>
              <a:buNone/>
              <a:defRPr sz="2000" b="1">
                <a:latin typeface="Lora"/>
                <a:ea typeface="Lora"/>
                <a:cs typeface="Lora"/>
                <a:sym typeface="Lora"/>
              </a:defRPr>
            </a:lvl5pPr>
            <a:lvl6pPr lvl="5" indent="0">
              <a:spcBef>
                <a:spcPts val="0"/>
              </a:spcBef>
              <a:buFont typeface="Lora"/>
              <a:buNone/>
              <a:defRPr sz="2000" b="1">
                <a:latin typeface="Lora"/>
                <a:ea typeface="Lora"/>
                <a:cs typeface="Lora"/>
                <a:sym typeface="Lora"/>
              </a:defRPr>
            </a:lvl6pPr>
            <a:lvl7pPr lvl="6" indent="0">
              <a:spcBef>
                <a:spcPts val="0"/>
              </a:spcBef>
              <a:buFont typeface="Lora"/>
              <a:buNone/>
              <a:defRPr sz="2000" b="1">
                <a:latin typeface="Lora"/>
                <a:ea typeface="Lora"/>
                <a:cs typeface="Lora"/>
                <a:sym typeface="Lora"/>
              </a:defRPr>
            </a:lvl7pPr>
            <a:lvl8pPr lvl="7" indent="0">
              <a:spcBef>
                <a:spcPts val="0"/>
              </a:spcBef>
              <a:buFont typeface="Lora"/>
              <a:buNone/>
              <a:defRPr sz="2000" b="1">
                <a:latin typeface="Lora"/>
                <a:ea typeface="Lora"/>
                <a:cs typeface="Lora"/>
                <a:sym typeface="Lora"/>
              </a:defRPr>
            </a:lvl8pPr>
            <a:lvl9pPr lvl="8" indent="0">
              <a:spcBef>
                <a:spcPts val="0"/>
              </a:spcBef>
              <a:buFont typeface="Lora"/>
              <a:buNone/>
              <a:defRPr sz="2000" b="1">
                <a:latin typeface="Lora"/>
                <a:ea typeface="Lora"/>
                <a:cs typeface="Lora"/>
                <a:sym typeface="Lora"/>
              </a:defRPr>
            </a:lvl9pPr>
          </a:lstStyle>
          <a:p>
            <a:endParaRPr/>
          </a:p>
        </p:txBody>
      </p:sp>
      <p:sp>
        <p:nvSpPr>
          <p:cNvPr id="36" name="Shape 36"/>
          <p:cNvSpPr txBox="1">
            <a:spLocks noGrp="1"/>
          </p:cNvSpPr>
          <p:nvPr>
            <p:ph type="body" idx="1"/>
          </p:nvPr>
        </p:nvSpPr>
        <p:spPr>
          <a:xfrm>
            <a:off x="1381250" y="1618700"/>
            <a:ext cx="3425400" cy="3231000"/>
          </a:xfrm>
          <a:prstGeom prst="rect">
            <a:avLst/>
          </a:prstGeom>
          <a:noFill/>
          <a:ln>
            <a:noFill/>
          </a:ln>
        </p:spPr>
        <p:txBody>
          <a:bodyPr lIns="91425" tIns="91425" rIns="91425" bIns="91425" anchor="t" anchorCtr="0"/>
          <a:lstStyle>
            <a:lvl1pPr marL="0" marR="0" lvl="0" indent="127000" algn="l" rtl="0">
              <a:lnSpc>
                <a:spcPct val="100000"/>
              </a:lnSpc>
              <a:spcBef>
                <a:spcPts val="0"/>
              </a:spcBef>
              <a:spcAft>
                <a:spcPts val="0"/>
              </a:spcAft>
              <a:buClr>
                <a:srgbClr val="FFCD00"/>
              </a:buClr>
              <a:buSzPct val="100000"/>
              <a:buFont typeface="Quattrocento Sans"/>
              <a:buChar char="◉"/>
              <a:defRPr sz="2000" b="0" i="0" u="none" strike="noStrike" cap="none">
                <a:solidFill>
                  <a:srgbClr val="000000"/>
                </a:solidFill>
                <a:latin typeface="Quattrocento Sans"/>
                <a:ea typeface="Quattrocento Sans"/>
                <a:cs typeface="Quattrocento Sans"/>
                <a:sym typeface="Quattrocento Sans"/>
              </a:defRPr>
            </a:lvl1pPr>
            <a:lvl2pPr marL="457200" marR="0" lvl="1" indent="0" algn="l" rtl="0">
              <a:lnSpc>
                <a:spcPct val="100000"/>
              </a:lnSpc>
              <a:spcBef>
                <a:spcPts val="0"/>
              </a:spcBef>
              <a:spcAft>
                <a:spcPts val="0"/>
              </a:spcAft>
              <a:buClr>
                <a:srgbClr val="FFCD00"/>
              </a:buClr>
              <a:buFont typeface="Quattrocento Sans"/>
              <a:buNone/>
              <a:defRPr sz="2000" b="0" i="0" u="none" strike="noStrike" cap="none">
                <a:solidFill>
                  <a:srgbClr val="000000"/>
                </a:solidFill>
                <a:latin typeface="Quattrocento Sans"/>
                <a:ea typeface="Quattrocento Sans"/>
                <a:cs typeface="Quattrocento Sans"/>
                <a:sym typeface="Quattrocento Sans"/>
              </a:defRPr>
            </a:lvl2pPr>
            <a:lvl3pPr marL="914400" marR="0" lvl="2" indent="0" algn="l" rtl="0">
              <a:lnSpc>
                <a:spcPct val="100000"/>
              </a:lnSpc>
              <a:spcBef>
                <a:spcPts val="0"/>
              </a:spcBef>
              <a:spcAft>
                <a:spcPts val="0"/>
              </a:spcAft>
              <a:buClr>
                <a:srgbClr val="FFCD00"/>
              </a:buClr>
              <a:buFont typeface="Quattrocento Sans"/>
              <a:buNone/>
              <a:defRPr sz="2000" b="0" i="0" u="none" strike="noStrike" cap="none">
                <a:solidFill>
                  <a:srgbClr val="000000"/>
                </a:solidFill>
                <a:latin typeface="Quattrocento Sans"/>
                <a:ea typeface="Quattrocento Sans"/>
                <a:cs typeface="Quattrocento Sans"/>
                <a:sym typeface="Quattrocento Sans"/>
              </a:defRPr>
            </a:lvl3pPr>
            <a:lvl4pPr marL="1371600" marR="0" lvl="3" indent="0" algn="l" rtl="0">
              <a:lnSpc>
                <a:spcPct val="100000"/>
              </a:lnSpc>
              <a:spcBef>
                <a:spcPts val="0"/>
              </a:spcBef>
              <a:spcAft>
                <a:spcPts val="0"/>
              </a:spcAft>
              <a:buClr>
                <a:srgbClr val="FFCD00"/>
              </a:buClr>
              <a:buFont typeface="Quattrocento Sans"/>
              <a:buNone/>
              <a:defRPr sz="2000" b="0" i="0" u="none" strike="noStrike" cap="none">
                <a:solidFill>
                  <a:srgbClr val="000000"/>
                </a:solidFill>
                <a:latin typeface="Quattrocento Sans"/>
                <a:ea typeface="Quattrocento Sans"/>
                <a:cs typeface="Quattrocento Sans"/>
                <a:sym typeface="Quattrocento Sans"/>
              </a:defRPr>
            </a:lvl4pPr>
            <a:lvl5pPr marL="1828800" marR="0" lvl="4" indent="0" algn="l" rtl="0">
              <a:lnSpc>
                <a:spcPct val="100000"/>
              </a:lnSpc>
              <a:spcBef>
                <a:spcPts val="0"/>
              </a:spcBef>
              <a:spcAft>
                <a:spcPts val="0"/>
              </a:spcAft>
              <a:buClr>
                <a:srgbClr val="FFCD00"/>
              </a:buClr>
              <a:buFont typeface="Quattrocento Sans"/>
              <a:buNone/>
              <a:defRPr sz="2000" b="0" i="0" u="none" strike="noStrike" cap="none">
                <a:solidFill>
                  <a:srgbClr val="000000"/>
                </a:solidFill>
                <a:latin typeface="Quattrocento Sans"/>
                <a:ea typeface="Quattrocento Sans"/>
                <a:cs typeface="Quattrocento Sans"/>
                <a:sym typeface="Quattrocento Sans"/>
              </a:defRPr>
            </a:lvl5pPr>
            <a:lvl6pPr marL="2286000" marR="0" lvl="5" indent="0" algn="l" rtl="0">
              <a:lnSpc>
                <a:spcPct val="100000"/>
              </a:lnSpc>
              <a:spcBef>
                <a:spcPts val="0"/>
              </a:spcBef>
              <a:spcAft>
                <a:spcPts val="0"/>
              </a:spcAft>
              <a:buClr>
                <a:srgbClr val="FFCD00"/>
              </a:buClr>
              <a:buFont typeface="Quattrocento Sans"/>
              <a:buNone/>
              <a:defRPr sz="2000" b="0" i="0" u="none" strike="noStrike" cap="none">
                <a:solidFill>
                  <a:srgbClr val="000000"/>
                </a:solidFill>
                <a:latin typeface="Quattrocento Sans"/>
                <a:ea typeface="Quattrocento Sans"/>
                <a:cs typeface="Quattrocento Sans"/>
                <a:sym typeface="Quattrocento Sans"/>
              </a:defRPr>
            </a:lvl6pPr>
            <a:lvl7pPr marL="2743200" marR="0" lvl="6" indent="0" algn="l" rtl="0">
              <a:lnSpc>
                <a:spcPct val="100000"/>
              </a:lnSpc>
              <a:spcBef>
                <a:spcPts val="0"/>
              </a:spcBef>
              <a:spcAft>
                <a:spcPts val="0"/>
              </a:spcAft>
              <a:buClr>
                <a:srgbClr val="FFCD00"/>
              </a:buClr>
              <a:buFont typeface="Quattrocento Sans"/>
              <a:buNone/>
              <a:defRPr sz="2000" b="0" i="0" u="none" strike="noStrike" cap="none">
                <a:solidFill>
                  <a:srgbClr val="000000"/>
                </a:solidFill>
                <a:latin typeface="Quattrocento Sans"/>
                <a:ea typeface="Quattrocento Sans"/>
                <a:cs typeface="Quattrocento Sans"/>
                <a:sym typeface="Quattrocento Sans"/>
              </a:defRPr>
            </a:lvl7pPr>
            <a:lvl8pPr marL="3200400" marR="0" lvl="7" indent="0" algn="l" rtl="0">
              <a:lnSpc>
                <a:spcPct val="100000"/>
              </a:lnSpc>
              <a:spcBef>
                <a:spcPts val="0"/>
              </a:spcBef>
              <a:spcAft>
                <a:spcPts val="0"/>
              </a:spcAft>
              <a:buClr>
                <a:srgbClr val="FFCD00"/>
              </a:buClr>
              <a:buFont typeface="Quattrocento Sans"/>
              <a:buNone/>
              <a:defRPr sz="2000" b="0" i="0" u="none" strike="noStrike" cap="none">
                <a:solidFill>
                  <a:srgbClr val="000000"/>
                </a:solidFill>
                <a:latin typeface="Quattrocento Sans"/>
                <a:ea typeface="Quattrocento Sans"/>
                <a:cs typeface="Quattrocento Sans"/>
                <a:sym typeface="Quattrocento Sans"/>
              </a:defRPr>
            </a:lvl8pPr>
            <a:lvl9pPr marL="3657600" marR="0" lvl="8" indent="0" algn="l" rtl="0">
              <a:lnSpc>
                <a:spcPct val="100000"/>
              </a:lnSpc>
              <a:spcBef>
                <a:spcPts val="0"/>
              </a:spcBef>
              <a:spcAft>
                <a:spcPts val="0"/>
              </a:spcAft>
              <a:buClr>
                <a:srgbClr val="FFCD00"/>
              </a:buClr>
              <a:buFont typeface="Quattrocento Sans"/>
              <a:buNone/>
              <a:defRPr sz="2000" b="0" i="0" u="none" strike="noStrike" cap="none">
                <a:solidFill>
                  <a:srgbClr val="000000"/>
                </a:solidFill>
                <a:latin typeface="Quattrocento Sans"/>
                <a:ea typeface="Quattrocento Sans"/>
                <a:cs typeface="Quattrocento Sans"/>
                <a:sym typeface="Quattrocento Sans"/>
              </a:defRPr>
            </a:lvl9pPr>
          </a:lstStyle>
          <a:p>
            <a:endParaRPr/>
          </a:p>
        </p:txBody>
      </p:sp>
      <p:sp>
        <p:nvSpPr>
          <p:cNvPr id="37" name="Shape 37"/>
          <p:cNvSpPr txBox="1">
            <a:spLocks noGrp="1"/>
          </p:cNvSpPr>
          <p:nvPr>
            <p:ph type="body" idx="2"/>
          </p:nvPr>
        </p:nvSpPr>
        <p:spPr>
          <a:xfrm>
            <a:off x="5012916" y="1618700"/>
            <a:ext cx="3425400" cy="3231000"/>
          </a:xfrm>
          <a:prstGeom prst="rect">
            <a:avLst/>
          </a:prstGeom>
          <a:noFill/>
          <a:ln>
            <a:noFill/>
          </a:ln>
        </p:spPr>
        <p:txBody>
          <a:bodyPr lIns="91425" tIns="91425" rIns="91425" bIns="91425" anchor="t" anchorCtr="0"/>
          <a:lstStyle>
            <a:lvl1pPr marL="0" marR="0" lvl="0" indent="127000" algn="l" rtl="0">
              <a:lnSpc>
                <a:spcPct val="100000"/>
              </a:lnSpc>
              <a:spcBef>
                <a:spcPts val="0"/>
              </a:spcBef>
              <a:spcAft>
                <a:spcPts val="0"/>
              </a:spcAft>
              <a:buClr>
                <a:srgbClr val="FFCD00"/>
              </a:buClr>
              <a:buSzPct val="100000"/>
              <a:buFont typeface="Quattrocento Sans"/>
              <a:buChar char="◉"/>
              <a:defRPr sz="2000" b="0" i="0" u="none" strike="noStrike" cap="none">
                <a:solidFill>
                  <a:srgbClr val="000000"/>
                </a:solidFill>
                <a:latin typeface="Quattrocento Sans"/>
                <a:ea typeface="Quattrocento Sans"/>
                <a:cs typeface="Quattrocento Sans"/>
                <a:sym typeface="Quattrocento Sans"/>
              </a:defRPr>
            </a:lvl1pPr>
            <a:lvl2pPr marL="457200" marR="0" lvl="1" indent="0" algn="l" rtl="0">
              <a:lnSpc>
                <a:spcPct val="100000"/>
              </a:lnSpc>
              <a:spcBef>
                <a:spcPts val="0"/>
              </a:spcBef>
              <a:spcAft>
                <a:spcPts val="0"/>
              </a:spcAft>
              <a:buClr>
                <a:srgbClr val="FFCD00"/>
              </a:buClr>
              <a:buFont typeface="Quattrocento Sans"/>
              <a:buNone/>
              <a:defRPr sz="2000" b="0" i="0" u="none" strike="noStrike" cap="none">
                <a:solidFill>
                  <a:srgbClr val="000000"/>
                </a:solidFill>
                <a:latin typeface="Quattrocento Sans"/>
                <a:ea typeface="Quattrocento Sans"/>
                <a:cs typeface="Quattrocento Sans"/>
                <a:sym typeface="Quattrocento Sans"/>
              </a:defRPr>
            </a:lvl2pPr>
            <a:lvl3pPr marL="914400" marR="0" lvl="2" indent="0" algn="l" rtl="0">
              <a:lnSpc>
                <a:spcPct val="100000"/>
              </a:lnSpc>
              <a:spcBef>
                <a:spcPts val="0"/>
              </a:spcBef>
              <a:spcAft>
                <a:spcPts val="0"/>
              </a:spcAft>
              <a:buClr>
                <a:srgbClr val="FFCD00"/>
              </a:buClr>
              <a:buFont typeface="Quattrocento Sans"/>
              <a:buNone/>
              <a:defRPr sz="2000" b="0" i="0" u="none" strike="noStrike" cap="none">
                <a:solidFill>
                  <a:srgbClr val="000000"/>
                </a:solidFill>
                <a:latin typeface="Quattrocento Sans"/>
                <a:ea typeface="Quattrocento Sans"/>
                <a:cs typeface="Quattrocento Sans"/>
                <a:sym typeface="Quattrocento Sans"/>
              </a:defRPr>
            </a:lvl3pPr>
            <a:lvl4pPr marL="1371600" marR="0" lvl="3" indent="0" algn="l" rtl="0">
              <a:lnSpc>
                <a:spcPct val="100000"/>
              </a:lnSpc>
              <a:spcBef>
                <a:spcPts val="0"/>
              </a:spcBef>
              <a:spcAft>
                <a:spcPts val="0"/>
              </a:spcAft>
              <a:buClr>
                <a:srgbClr val="FFCD00"/>
              </a:buClr>
              <a:buFont typeface="Quattrocento Sans"/>
              <a:buNone/>
              <a:defRPr sz="2000" b="0" i="0" u="none" strike="noStrike" cap="none">
                <a:solidFill>
                  <a:srgbClr val="000000"/>
                </a:solidFill>
                <a:latin typeface="Quattrocento Sans"/>
                <a:ea typeface="Quattrocento Sans"/>
                <a:cs typeface="Quattrocento Sans"/>
                <a:sym typeface="Quattrocento Sans"/>
              </a:defRPr>
            </a:lvl4pPr>
            <a:lvl5pPr marL="1828800" marR="0" lvl="4" indent="0" algn="l" rtl="0">
              <a:lnSpc>
                <a:spcPct val="100000"/>
              </a:lnSpc>
              <a:spcBef>
                <a:spcPts val="0"/>
              </a:spcBef>
              <a:spcAft>
                <a:spcPts val="0"/>
              </a:spcAft>
              <a:buClr>
                <a:srgbClr val="FFCD00"/>
              </a:buClr>
              <a:buFont typeface="Quattrocento Sans"/>
              <a:buNone/>
              <a:defRPr sz="2000" b="0" i="0" u="none" strike="noStrike" cap="none">
                <a:solidFill>
                  <a:srgbClr val="000000"/>
                </a:solidFill>
                <a:latin typeface="Quattrocento Sans"/>
                <a:ea typeface="Quattrocento Sans"/>
                <a:cs typeface="Quattrocento Sans"/>
                <a:sym typeface="Quattrocento Sans"/>
              </a:defRPr>
            </a:lvl5pPr>
            <a:lvl6pPr marL="2286000" marR="0" lvl="5" indent="0" algn="l" rtl="0">
              <a:lnSpc>
                <a:spcPct val="100000"/>
              </a:lnSpc>
              <a:spcBef>
                <a:spcPts val="0"/>
              </a:spcBef>
              <a:spcAft>
                <a:spcPts val="0"/>
              </a:spcAft>
              <a:buClr>
                <a:srgbClr val="FFCD00"/>
              </a:buClr>
              <a:buFont typeface="Quattrocento Sans"/>
              <a:buNone/>
              <a:defRPr sz="2000" b="0" i="0" u="none" strike="noStrike" cap="none">
                <a:solidFill>
                  <a:srgbClr val="000000"/>
                </a:solidFill>
                <a:latin typeface="Quattrocento Sans"/>
                <a:ea typeface="Quattrocento Sans"/>
                <a:cs typeface="Quattrocento Sans"/>
                <a:sym typeface="Quattrocento Sans"/>
              </a:defRPr>
            </a:lvl6pPr>
            <a:lvl7pPr marL="2743200" marR="0" lvl="6" indent="0" algn="l" rtl="0">
              <a:lnSpc>
                <a:spcPct val="100000"/>
              </a:lnSpc>
              <a:spcBef>
                <a:spcPts val="0"/>
              </a:spcBef>
              <a:spcAft>
                <a:spcPts val="0"/>
              </a:spcAft>
              <a:buClr>
                <a:srgbClr val="FFCD00"/>
              </a:buClr>
              <a:buFont typeface="Quattrocento Sans"/>
              <a:buNone/>
              <a:defRPr sz="2000" b="0" i="0" u="none" strike="noStrike" cap="none">
                <a:solidFill>
                  <a:srgbClr val="000000"/>
                </a:solidFill>
                <a:latin typeface="Quattrocento Sans"/>
                <a:ea typeface="Quattrocento Sans"/>
                <a:cs typeface="Quattrocento Sans"/>
                <a:sym typeface="Quattrocento Sans"/>
              </a:defRPr>
            </a:lvl7pPr>
            <a:lvl8pPr marL="3200400" marR="0" lvl="7" indent="0" algn="l" rtl="0">
              <a:lnSpc>
                <a:spcPct val="100000"/>
              </a:lnSpc>
              <a:spcBef>
                <a:spcPts val="0"/>
              </a:spcBef>
              <a:spcAft>
                <a:spcPts val="0"/>
              </a:spcAft>
              <a:buClr>
                <a:srgbClr val="FFCD00"/>
              </a:buClr>
              <a:buFont typeface="Quattrocento Sans"/>
              <a:buNone/>
              <a:defRPr sz="2000" b="0" i="0" u="none" strike="noStrike" cap="none">
                <a:solidFill>
                  <a:srgbClr val="000000"/>
                </a:solidFill>
                <a:latin typeface="Quattrocento Sans"/>
                <a:ea typeface="Quattrocento Sans"/>
                <a:cs typeface="Quattrocento Sans"/>
                <a:sym typeface="Quattrocento Sans"/>
              </a:defRPr>
            </a:lvl8pPr>
            <a:lvl9pPr marL="3657600" marR="0" lvl="8" indent="0" algn="l" rtl="0">
              <a:lnSpc>
                <a:spcPct val="100000"/>
              </a:lnSpc>
              <a:spcBef>
                <a:spcPts val="0"/>
              </a:spcBef>
              <a:spcAft>
                <a:spcPts val="0"/>
              </a:spcAft>
              <a:buClr>
                <a:srgbClr val="FFCD00"/>
              </a:buClr>
              <a:buFont typeface="Quattrocento Sans"/>
              <a:buNone/>
              <a:defRPr sz="2000" b="0" i="0" u="none" strike="noStrike" cap="none">
                <a:solidFill>
                  <a:srgbClr val="000000"/>
                </a:solidFill>
                <a:latin typeface="Quattrocento Sans"/>
                <a:ea typeface="Quattrocento Sans"/>
                <a:cs typeface="Quattrocento Sans"/>
                <a:sym typeface="Quattrocento Sans"/>
              </a:defRPr>
            </a:lvl9pPr>
          </a:lstStyle>
          <a:p>
            <a:endParaRPr/>
          </a:p>
        </p:txBody>
      </p:sp>
      <p:cxnSp>
        <p:nvCxnSpPr>
          <p:cNvPr id="38" name="Shape 38"/>
          <p:cNvCxnSpPr/>
          <p:nvPr/>
        </p:nvCxnSpPr>
        <p:spPr>
          <a:xfrm>
            <a:off x="0" y="1131725"/>
            <a:ext cx="1375800" cy="0"/>
          </a:xfrm>
          <a:prstGeom prst="straightConnector1">
            <a:avLst/>
          </a:prstGeom>
          <a:noFill/>
          <a:ln w="9525" cap="flat" cmpd="sng">
            <a:solidFill>
              <a:srgbClr val="CCCCCC"/>
            </a:solidFill>
            <a:prstDash val="solid"/>
            <a:round/>
            <a:headEnd type="none" w="med" len="med"/>
            <a:tailEnd type="none" w="med" len="med"/>
          </a:ln>
        </p:spPr>
      </p:cxnSp>
      <p:sp>
        <p:nvSpPr>
          <p:cNvPr id="39" name="Shape 39"/>
          <p:cNvSpPr/>
          <p:nvPr/>
        </p:nvSpPr>
        <p:spPr>
          <a:xfrm>
            <a:off x="817475" y="928766"/>
            <a:ext cx="405899" cy="405899"/>
          </a:xfrm>
          <a:prstGeom prst="ellipse">
            <a:avLst/>
          </a:prstGeom>
          <a:solidFill>
            <a:srgbClr val="FFCD00"/>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cxnSp>
        <p:nvCxnSpPr>
          <p:cNvPr id="40" name="Shape 40"/>
          <p:cNvCxnSpPr/>
          <p:nvPr/>
        </p:nvCxnSpPr>
        <p:spPr>
          <a:xfrm>
            <a:off x="5265650" y="1131725"/>
            <a:ext cx="3878399" cy="0"/>
          </a:xfrm>
          <a:prstGeom prst="straightConnector1">
            <a:avLst/>
          </a:prstGeom>
          <a:noFill/>
          <a:ln w="9525" cap="flat" cmpd="sng">
            <a:solidFill>
              <a:srgbClr val="CCCCCC"/>
            </a:solidFill>
            <a:prstDash val="solid"/>
            <a:round/>
            <a:headEnd type="none" w="med" len="med"/>
            <a:tailEnd type="none" w="med" len="med"/>
          </a:ln>
        </p:spPr>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Title + 3 columns">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1381250" y="922667"/>
            <a:ext cx="3878399" cy="435599"/>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000000"/>
              </a:buClr>
              <a:buFont typeface="Lora"/>
              <a:buNone/>
              <a:defRPr sz="2000" b="1" i="0" u="none" strike="noStrike" cap="none">
                <a:solidFill>
                  <a:srgbClr val="000000"/>
                </a:solidFill>
                <a:latin typeface="Lora"/>
                <a:ea typeface="Lora"/>
                <a:cs typeface="Lora"/>
                <a:sym typeface="Lora"/>
              </a:defRPr>
            </a:lvl1pPr>
            <a:lvl2pPr lvl="1" indent="0" rtl="0">
              <a:spcBef>
                <a:spcPts val="0"/>
              </a:spcBef>
              <a:buFont typeface="Lora"/>
              <a:buNone/>
              <a:defRPr sz="2000" b="1">
                <a:latin typeface="Lora"/>
                <a:ea typeface="Lora"/>
                <a:cs typeface="Lora"/>
                <a:sym typeface="Lora"/>
              </a:defRPr>
            </a:lvl2pPr>
            <a:lvl3pPr lvl="2" indent="0" rtl="0">
              <a:spcBef>
                <a:spcPts val="0"/>
              </a:spcBef>
              <a:buFont typeface="Lora"/>
              <a:buNone/>
              <a:defRPr sz="2000" b="1">
                <a:latin typeface="Lora"/>
                <a:ea typeface="Lora"/>
                <a:cs typeface="Lora"/>
                <a:sym typeface="Lora"/>
              </a:defRPr>
            </a:lvl3pPr>
            <a:lvl4pPr lvl="3" indent="0" rtl="0">
              <a:spcBef>
                <a:spcPts val="0"/>
              </a:spcBef>
              <a:buFont typeface="Lora"/>
              <a:buNone/>
              <a:defRPr sz="2000" b="1">
                <a:latin typeface="Lora"/>
                <a:ea typeface="Lora"/>
                <a:cs typeface="Lora"/>
                <a:sym typeface="Lora"/>
              </a:defRPr>
            </a:lvl4pPr>
            <a:lvl5pPr lvl="4" indent="0" rtl="0">
              <a:spcBef>
                <a:spcPts val="0"/>
              </a:spcBef>
              <a:buFont typeface="Lora"/>
              <a:buNone/>
              <a:defRPr sz="2000" b="1">
                <a:latin typeface="Lora"/>
                <a:ea typeface="Lora"/>
                <a:cs typeface="Lora"/>
                <a:sym typeface="Lora"/>
              </a:defRPr>
            </a:lvl5pPr>
            <a:lvl6pPr lvl="5" indent="0" rtl="0">
              <a:spcBef>
                <a:spcPts val="0"/>
              </a:spcBef>
              <a:buFont typeface="Lora"/>
              <a:buNone/>
              <a:defRPr sz="2000" b="1">
                <a:latin typeface="Lora"/>
                <a:ea typeface="Lora"/>
                <a:cs typeface="Lora"/>
                <a:sym typeface="Lora"/>
              </a:defRPr>
            </a:lvl6pPr>
            <a:lvl7pPr lvl="6" indent="0" rtl="0">
              <a:spcBef>
                <a:spcPts val="0"/>
              </a:spcBef>
              <a:buFont typeface="Lora"/>
              <a:buNone/>
              <a:defRPr sz="2000" b="1">
                <a:latin typeface="Lora"/>
                <a:ea typeface="Lora"/>
                <a:cs typeface="Lora"/>
                <a:sym typeface="Lora"/>
              </a:defRPr>
            </a:lvl7pPr>
            <a:lvl8pPr lvl="7" indent="0" rtl="0">
              <a:spcBef>
                <a:spcPts val="0"/>
              </a:spcBef>
              <a:buFont typeface="Lora"/>
              <a:buNone/>
              <a:defRPr sz="2000" b="1">
                <a:latin typeface="Lora"/>
                <a:ea typeface="Lora"/>
                <a:cs typeface="Lora"/>
                <a:sym typeface="Lora"/>
              </a:defRPr>
            </a:lvl8pPr>
            <a:lvl9pPr lvl="8" indent="0" rtl="0">
              <a:spcBef>
                <a:spcPts val="0"/>
              </a:spcBef>
              <a:buFont typeface="Lora"/>
              <a:buNone/>
              <a:defRPr sz="2000" b="1">
                <a:latin typeface="Lora"/>
                <a:ea typeface="Lora"/>
                <a:cs typeface="Lora"/>
                <a:sym typeface="Lora"/>
              </a:defRPr>
            </a:lvl9pPr>
          </a:lstStyle>
          <a:p>
            <a:endParaRPr/>
          </a:p>
        </p:txBody>
      </p:sp>
      <p:sp>
        <p:nvSpPr>
          <p:cNvPr id="43" name="Shape 43"/>
          <p:cNvSpPr txBox="1">
            <a:spLocks noGrp="1"/>
          </p:cNvSpPr>
          <p:nvPr>
            <p:ph type="body" idx="1"/>
          </p:nvPr>
        </p:nvSpPr>
        <p:spPr>
          <a:xfrm>
            <a:off x="1381250" y="1651075"/>
            <a:ext cx="2333998" cy="3122398"/>
          </a:xfrm>
          <a:prstGeom prst="rect">
            <a:avLst/>
          </a:prstGeom>
          <a:noFill/>
          <a:ln>
            <a:noFill/>
          </a:ln>
        </p:spPr>
        <p:txBody>
          <a:bodyPr lIns="91425" tIns="91425" rIns="91425" bIns="91425" anchor="t" anchorCtr="0"/>
          <a:lstStyle>
            <a:lvl1pPr marL="0" marR="0" lvl="0" indent="114300" algn="l" rtl="0">
              <a:lnSpc>
                <a:spcPct val="100000"/>
              </a:lnSpc>
              <a:spcBef>
                <a:spcPts val="0"/>
              </a:spcBef>
              <a:spcAft>
                <a:spcPts val="0"/>
              </a:spcAft>
              <a:buClr>
                <a:srgbClr val="FFCD00"/>
              </a:buClr>
              <a:buSzPct val="100000"/>
              <a:buFont typeface="Quattrocento Sans"/>
              <a:buChar char="◉"/>
              <a:defRPr sz="1800" b="0" i="0" u="none" strike="noStrike" cap="none">
                <a:solidFill>
                  <a:srgbClr val="000000"/>
                </a:solidFill>
                <a:latin typeface="Quattrocento Sans"/>
                <a:ea typeface="Quattrocento Sans"/>
                <a:cs typeface="Quattrocento Sans"/>
                <a:sym typeface="Quattrocento Sans"/>
              </a:defRPr>
            </a:lvl1pPr>
            <a:lvl2pPr marL="457200" marR="0" lvl="1" indent="0" algn="l" rtl="0">
              <a:lnSpc>
                <a:spcPct val="100000"/>
              </a:lnSpc>
              <a:spcBef>
                <a:spcPts val="0"/>
              </a:spcBef>
              <a:spcAft>
                <a:spcPts val="0"/>
              </a:spcAft>
              <a:buClr>
                <a:srgbClr val="FFCD00"/>
              </a:buClr>
              <a:buFont typeface="Quattrocento Sans"/>
              <a:buNone/>
              <a:defRPr sz="1800" b="0" i="0" u="none" strike="noStrike" cap="none">
                <a:solidFill>
                  <a:srgbClr val="000000"/>
                </a:solidFill>
                <a:latin typeface="Quattrocento Sans"/>
                <a:ea typeface="Quattrocento Sans"/>
                <a:cs typeface="Quattrocento Sans"/>
                <a:sym typeface="Quattrocento Sans"/>
              </a:defRPr>
            </a:lvl2pPr>
            <a:lvl3pPr marL="914400" marR="0" lvl="2" indent="0" algn="l" rtl="0">
              <a:lnSpc>
                <a:spcPct val="100000"/>
              </a:lnSpc>
              <a:spcBef>
                <a:spcPts val="0"/>
              </a:spcBef>
              <a:spcAft>
                <a:spcPts val="0"/>
              </a:spcAft>
              <a:buClr>
                <a:srgbClr val="FFCD00"/>
              </a:buClr>
              <a:buFont typeface="Quattrocento Sans"/>
              <a:buNone/>
              <a:defRPr sz="1800" b="0" i="0" u="none" strike="noStrike" cap="none">
                <a:solidFill>
                  <a:srgbClr val="000000"/>
                </a:solidFill>
                <a:latin typeface="Quattrocento Sans"/>
                <a:ea typeface="Quattrocento Sans"/>
                <a:cs typeface="Quattrocento Sans"/>
                <a:sym typeface="Quattrocento Sans"/>
              </a:defRPr>
            </a:lvl3pPr>
            <a:lvl4pPr marL="1371600" marR="0" lvl="3" indent="0" algn="l" rtl="0">
              <a:lnSpc>
                <a:spcPct val="100000"/>
              </a:lnSpc>
              <a:spcBef>
                <a:spcPts val="0"/>
              </a:spcBef>
              <a:spcAft>
                <a:spcPts val="0"/>
              </a:spcAft>
              <a:buClr>
                <a:srgbClr val="FFCD00"/>
              </a:buClr>
              <a:buFont typeface="Quattrocento Sans"/>
              <a:buNone/>
              <a:defRPr sz="1800" b="0" i="0" u="none" strike="noStrike" cap="none">
                <a:solidFill>
                  <a:srgbClr val="000000"/>
                </a:solidFill>
                <a:latin typeface="Quattrocento Sans"/>
                <a:ea typeface="Quattrocento Sans"/>
                <a:cs typeface="Quattrocento Sans"/>
                <a:sym typeface="Quattrocento Sans"/>
              </a:defRPr>
            </a:lvl4pPr>
            <a:lvl5pPr marL="1828800" marR="0" lvl="4" indent="0" algn="l" rtl="0">
              <a:lnSpc>
                <a:spcPct val="100000"/>
              </a:lnSpc>
              <a:spcBef>
                <a:spcPts val="0"/>
              </a:spcBef>
              <a:spcAft>
                <a:spcPts val="0"/>
              </a:spcAft>
              <a:buClr>
                <a:srgbClr val="FFCD00"/>
              </a:buClr>
              <a:buFont typeface="Quattrocento Sans"/>
              <a:buNone/>
              <a:defRPr sz="1800" b="0" i="0" u="none" strike="noStrike" cap="none">
                <a:solidFill>
                  <a:srgbClr val="000000"/>
                </a:solidFill>
                <a:latin typeface="Quattrocento Sans"/>
                <a:ea typeface="Quattrocento Sans"/>
                <a:cs typeface="Quattrocento Sans"/>
                <a:sym typeface="Quattrocento Sans"/>
              </a:defRPr>
            </a:lvl5pPr>
            <a:lvl6pPr marL="2286000" marR="0" lvl="5" indent="0" algn="l" rtl="0">
              <a:lnSpc>
                <a:spcPct val="100000"/>
              </a:lnSpc>
              <a:spcBef>
                <a:spcPts val="0"/>
              </a:spcBef>
              <a:spcAft>
                <a:spcPts val="0"/>
              </a:spcAft>
              <a:buClr>
                <a:srgbClr val="FFCD00"/>
              </a:buClr>
              <a:buFont typeface="Quattrocento Sans"/>
              <a:buNone/>
              <a:defRPr sz="1800" b="0" i="0" u="none" strike="noStrike" cap="none">
                <a:solidFill>
                  <a:srgbClr val="000000"/>
                </a:solidFill>
                <a:latin typeface="Quattrocento Sans"/>
                <a:ea typeface="Quattrocento Sans"/>
                <a:cs typeface="Quattrocento Sans"/>
                <a:sym typeface="Quattrocento Sans"/>
              </a:defRPr>
            </a:lvl6pPr>
            <a:lvl7pPr marL="2743200" marR="0" lvl="6" indent="0" algn="l" rtl="0">
              <a:lnSpc>
                <a:spcPct val="100000"/>
              </a:lnSpc>
              <a:spcBef>
                <a:spcPts val="0"/>
              </a:spcBef>
              <a:spcAft>
                <a:spcPts val="0"/>
              </a:spcAft>
              <a:buClr>
                <a:srgbClr val="FFCD00"/>
              </a:buClr>
              <a:buFont typeface="Quattrocento Sans"/>
              <a:buNone/>
              <a:defRPr sz="1800" b="0" i="0" u="none" strike="noStrike" cap="none">
                <a:solidFill>
                  <a:srgbClr val="000000"/>
                </a:solidFill>
                <a:latin typeface="Quattrocento Sans"/>
                <a:ea typeface="Quattrocento Sans"/>
                <a:cs typeface="Quattrocento Sans"/>
                <a:sym typeface="Quattrocento Sans"/>
              </a:defRPr>
            </a:lvl7pPr>
            <a:lvl8pPr marL="3200400" marR="0" lvl="7" indent="0" algn="l" rtl="0">
              <a:lnSpc>
                <a:spcPct val="100000"/>
              </a:lnSpc>
              <a:spcBef>
                <a:spcPts val="0"/>
              </a:spcBef>
              <a:spcAft>
                <a:spcPts val="0"/>
              </a:spcAft>
              <a:buClr>
                <a:srgbClr val="FFCD00"/>
              </a:buClr>
              <a:buFont typeface="Quattrocento Sans"/>
              <a:buNone/>
              <a:defRPr sz="1800" b="0" i="0" u="none" strike="noStrike" cap="none">
                <a:solidFill>
                  <a:srgbClr val="000000"/>
                </a:solidFill>
                <a:latin typeface="Quattrocento Sans"/>
                <a:ea typeface="Quattrocento Sans"/>
                <a:cs typeface="Quattrocento Sans"/>
                <a:sym typeface="Quattrocento Sans"/>
              </a:defRPr>
            </a:lvl8pPr>
            <a:lvl9pPr marL="3657600" marR="0" lvl="8" indent="0" algn="l" rtl="0">
              <a:lnSpc>
                <a:spcPct val="100000"/>
              </a:lnSpc>
              <a:spcBef>
                <a:spcPts val="0"/>
              </a:spcBef>
              <a:spcAft>
                <a:spcPts val="0"/>
              </a:spcAft>
              <a:buClr>
                <a:srgbClr val="FFCD00"/>
              </a:buClr>
              <a:buFont typeface="Quattrocento Sans"/>
              <a:buNone/>
              <a:defRPr sz="1800" b="0" i="0" u="none" strike="noStrike" cap="none">
                <a:solidFill>
                  <a:srgbClr val="000000"/>
                </a:solidFill>
                <a:latin typeface="Quattrocento Sans"/>
                <a:ea typeface="Quattrocento Sans"/>
                <a:cs typeface="Quattrocento Sans"/>
                <a:sym typeface="Quattrocento Sans"/>
              </a:defRPr>
            </a:lvl9pPr>
          </a:lstStyle>
          <a:p>
            <a:endParaRPr/>
          </a:p>
        </p:txBody>
      </p:sp>
      <p:sp>
        <p:nvSpPr>
          <p:cNvPr id="44" name="Shape 44"/>
          <p:cNvSpPr txBox="1">
            <a:spLocks noGrp="1"/>
          </p:cNvSpPr>
          <p:nvPr>
            <p:ph type="body" idx="2"/>
          </p:nvPr>
        </p:nvSpPr>
        <p:spPr>
          <a:xfrm>
            <a:off x="3834910" y="1651075"/>
            <a:ext cx="2333998" cy="3122398"/>
          </a:xfrm>
          <a:prstGeom prst="rect">
            <a:avLst/>
          </a:prstGeom>
          <a:noFill/>
          <a:ln>
            <a:noFill/>
          </a:ln>
        </p:spPr>
        <p:txBody>
          <a:bodyPr lIns="91425" tIns="91425" rIns="91425" bIns="91425" anchor="t" anchorCtr="0"/>
          <a:lstStyle>
            <a:lvl1pPr marL="0" marR="0" lvl="0" indent="114300" algn="l" rtl="0">
              <a:lnSpc>
                <a:spcPct val="100000"/>
              </a:lnSpc>
              <a:spcBef>
                <a:spcPts val="0"/>
              </a:spcBef>
              <a:spcAft>
                <a:spcPts val="0"/>
              </a:spcAft>
              <a:buClr>
                <a:srgbClr val="FFCD00"/>
              </a:buClr>
              <a:buSzPct val="100000"/>
              <a:buFont typeface="Quattrocento Sans"/>
              <a:buChar char="◉"/>
              <a:defRPr sz="1800" b="0" i="0" u="none" strike="noStrike" cap="none">
                <a:solidFill>
                  <a:srgbClr val="000000"/>
                </a:solidFill>
                <a:latin typeface="Quattrocento Sans"/>
                <a:ea typeface="Quattrocento Sans"/>
                <a:cs typeface="Quattrocento Sans"/>
                <a:sym typeface="Quattrocento Sans"/>
              </a:defRPr>
            </a:lvl1pPr>
            <a:lvl2pPr marL="457200" marR="0" lvl="1" indent="0" algn="l" rtl="0">
              <a:lnSpc>
                <a:spcPct val="100000"/>
              </a:lnSpc>
              <a:spcBef>
                <a:spcPts val="0"/>
              </a:spcBef>
              <a:spcAft>
                <a:spcPts val="0"/>
              </a:spcAft>
              <a:buClr>
                <a:srgbClr val="FFCD00"/>
              </a:buClr>
              <a:buFont typeface="Quattrocento Sans"/>
              <a:buNone/>
              <a:defRPr sz="1800" b="0" i="0" u="none" strike="noStrike" cap="none">
                <a:solidFill>
                  <a:srgbClr val="000000"/>
                </a:solidFill>
                <a:latin typeface="Quattrocento Sans"/>
                <a:ea typeface="Quattrocento Sans"/>
                <a:cs typeface="Quattrocento Sans"/>
                <a:sym typeface="Quattrocento Sans"/>
              </a:defRPr>
            </a:lvl2pPr>
            <a:lvl3pPr marL="914400" marR="0" lvl="2" indent="0" algn="l" rtl="0">
              <a:lnSpc>
                <a:spcPct val="100000"/>
              </a:lnSpc>
              <a:spcBef>
                <a:spcPts val="0"/>
              </a:spcBef>
              <a:spcAft>
                <a:spcPts val="0"/>
              </a:spcAft>
              <a:buClr>
                <a:srgbClr val="FFCD00"/>
              </a:buClr>
              <a:buFont typeface="Quattrocento Sans"/>
              <a:buNone/>
              <a:defRPr sz="1800" b="0" i="0" u="none" strike="noStrike" cap="none">
                <a:solidFill>
                  <a:srgbClr val="000000"/>
                </a:solidFill>
                <a:latin typeface="Quattrocento Sans"/>
                <a:ea typeface="Quattrocento Sans"/>
                <a:cs typeface="Quattrocento Sans"/>
                <a:sym typeface="Quattrocento Sans"/>
              </a:defRPr>
            </a:lvl3pPr>
            <a:lvl4pPr marL="1371600" marR="0" lvl="3" indent="0" algn="l" rtl="0">
              <a:lnSpc>
                <a:spcPct val="100000"/>
              </a:lnSpc>
              <a:spcBef>
                <a:spcPts val="0"/>
              </a:spcBef>
              <a:spcAft>
                <a:spcPts val="0"/>
              </a:spcAft>
              <a:buClr>
                <a:srgbClr val="FFCD00"/>
              </a:buClr>
              <a:buFont typeface="Quattrocento Sans"/>
              <a:buNone/>
              <a:defRPr sz="1800" b="0" i="0" u="none" strike="noStrike" cap="none">
                <a:solidFill>
                  <a:srgbClr val="000000"/>
                </a:solidFill>
                <a:latin typeface="Quattrocento Sans"/>
                <a:ea typeface="Quattrocento Sans"/>
                <a:cs typeface="Quattrocento Sans"/>
                <a:sym typeface="Quattrocento Sans"/>
              </a:defRPr>
            </a:lvl4pPr>
            <a:lvl5pPr marL="1828800" marR="0" lvl="4" indent="0" algn="l" rtl="0">
              <a:lnSpc>
                <a:spcPct val="100000"/>
              </a:lnSpc>
              <a:spcBef>
                <a:spcPts val="0"/>
              </a:spcBef>
              <a:spcAft>
                <a:spcPts val="0"/>
              </a:spcAft>
              <a:buClr>
                <a:srgbClr val="FFCD00"/>
              </a:buClr>
              <a:buFont typeface="Quattrocento Sans"/>
              <a:buNone/>
              <a:defRPr sz="1800" b="0" i="0" u="none" strike="noStrike" cap="none">
                <a:solidFill>
                  <a:srgbClr val="000000"/>
                </a:solidFill>
                <a:latin typeface="Quattrocento Sans"/>
                <a:ea typeface="Quattrocento Sans"/>
                <a:cs typeface="Quattrocento Sans"/>
                <a:sym typeface="Quattrocento Sans"/>
              </a:defRPr>
            </a:lvl5pPr>
            <a:lvl6pPr marL="2286000" marR="0" lvl="5" indent="0" algn="l" rtl="0">
              <a:lnSpc>
                <a:spcPct val="100000"/>
              </a:lnSpc>
              <a:spcBef>
                <a:spcPts val="0"/>
              </a:spcBef>
              <a:spcAft>
                <a:spcPts val="0"/>
              </a:spcAft>
              <a:buClr>
                <a:srgbClr val="FFCD00"/>
              </a:buClr>
              <a:buFont typeface="Quattrocento Sans"/>
              <a:buNone/>
              <a:defRPr sz="1800" b="0" i="0" u="none" strike="noStrike" cap="none">
                <a:solidFill>
                  <a:srgbClr val="000000"/>
                </a:solidFill>
                <a:latin typeface="Quattrocento Sans"/>
                <a:ea typeface="Quattrocento Sans"/>
                <a:cs typeface="Quattrocento Sans"/>
                <a:sym typeface="Quattrocento Sans"/>
              </a:defRPr>
            </a:lvl6pPr>
            <a:lvl7pPr marL="2743200" marR="0" lvl="6" indent="0" algn="l" rtl="0">
              <a:lnSpc>
                <a:spcPct val="100000"/>
              </a:lnSpc>
              <a:spcBef>
                <a:spcPts val="0"/>
              </a:spcBef>
              <a:spcAft>
                <a:spcPts val="0"/>
              </a:spcAft>
              <a:buClr>
                <a:srgbClr val="FFCD00"/>
              </a:buClr>
              <a:buFont typeface="Quattrocento Sans"/>
              <a:buNone/>
              <a:defRPr sz="1800" b="0" i="0" u="none" strike="noStrike" cap="none">
                <a:solidFill>
                  <a:srgbClr val="000000"/>
                </a:solidFill>
                <a:latin typeface="Quattrocento Sans"/>
                <a:ea typeface="Quattrocento Sans"/>
                <a:cs typeface="Quattrocento Sans"/>
                <a:sym typeface="Quattrocento Sans"/>
              </a:defRPr>
            </a:lvl7pPr>
            <a:lvl8pPr marL="3200400" marR="0" lvl="7" indent="0" algn="l" rtl="0">
              <a:lnSpc>
                <a:spcPct val="100000"/>
              </a:lnSpc>
              <a:spcBef>
                <a:spcPts val="0"/>
              </a:spcBef>
              <a:spcAft>
                <a:spcPts val="0"/>
              </a:spcAft>
              <a:buClr>
                <a:srgbClr val="FFCD00"/>
              </a:buClr>
              <a:buFont typeface="Quattrocento Sans"/>
              <a:buNone/>
              <a:defRPr sz="1800" b="0" i="0" u="none" strike="noStrike" cap="none">
                <a:solidFill>
                  <a:srgbClr val="000000"/>
                </a:solidFill>
                <a:latin typeface="Quattrocento Sans"/>
                <a:ea typeface="Quattrocento Sans"/>
                <a:cs typeface="Quattrocento Sans"/>
                <a:sym typeface="Quattrocento Sans"/>
              </a:defRPr>
            </a:lvl8pPr>
            <a:lvl9pPr marL="3657600" marR="0" lvl="8" indent="0" algn="l" rtl="0">
              <a:lnSpc>
                <a:spcPct val="100000"/>
              </a:lnSpc>
              <a:spcBef>
                <a:spcPts val="0"/>
              </a:spcBef>
              <a:spcAft>
                <a:spcPts val="0"/>
              </a:spcAft>
              <a:buClr>
                <a:srgbClr val="FFCD00"/>
              </a:buClr>
              <a:buFont typeface="Quattrocento Sans"/>
              <a:buNone/>
              <a:defRPr sz="1800" b="0" i="0" u="none" strike="noStrike" cap="none">
                <a:solidFill>
                  <a:srgbClr val="000000"/>
                </a:solidFill>
                <a:latin typeface="Quattrocento Sans"/>
                <a:ea typeface="Quattrocento Sans"/>
                <a:cs typeface="Quattrocento Sans"/>
                <a:sym typeface="Quattrocento Sans"/>
              </a:defRPr>
            </a:lvl9pPr>
          </a:lstStyle>
          <a:p>
            <a:endParaRPr/>
          </a:p>
        </p:txBody>
      </p:sp>
      <p:sp>
        <p:nvSpPr>
          <p:cNvPr id="45" name="Shape 45"/>
          <p:cNvSpPr txBox="1">
            <a:spLocks noGrp="1"/>
          </p:cNvSpPr>
          <p:nvPr>
            <p:ph type="body" idx="3"/>
          </p:nvPr>
        </p:nvSpPr>
        <p:spPr>
          <a:xfrm>
            <a:off x="6288573" y="1651075"/>
            <a:ext cx="2333998" cy="3122398"/>
          </a:xfrm>
          <a:prstGeom prst="rect">
            <a:avLst/>
          </a:prstGeom>
          <a:noFill/>
          <a:ln>
            <a:noFill/>
          </a:ln>
        </p:spPr>
        <p:txBody>
          <a:bodyPr lIns="91425" tIns="91425" rIns="91425" bIns="91425" anchor="t" anchorCtr="0"/>
          <a:lstStyle>
            <a:lvl1pPr marL="0" marR="0" lvl="0" indent="114300" algn="l" rtl="0">
              <a:lnSpc>
                <a:spcPct val="100000"/>
              </a:lnSpc>
              <a:spcBef>
                <a:spcPts val="0"/>
              </a:spcBef>
              <a:spcAft>
                <a:spcPts val="0"/>
              </a:spcAft>
              <a:buClr>
                <a:srgbClr val="FFCD00"/>
              </a:buClr>
              <a:buSzPct val="100000"/>
              <a:buFont typeface="Quattrocento Sans"/>
              <a:buChar char="◉"/>
              <a:defRPr sz="1800" b="0" i="0" u="none" strike="noStrike" cap="none">
                <a:solidFill>
                  <a:srgbClr val="000000"/>
                </a:solidFill>
                <a:latin typeface="Quattrocento Sans"/>
                <a:ea typeface="Quattrocento Sans"/>
                <a:cs typeface="Quattrocento Sans"/>
                <a:sym typeface="Quattrocento Sans"/>
              </a:defRPr>
            </a:lvl1pPr>
            <a:lvl2pPr marL="457200" marR="0" lvl="1" indent="0" algn="l" rtl="0">
              <a:lnSpc>
                <a:spcPct val="100000"/>
              </a:lnSpc>
              <a:spcBef>
                <a:spcPts val="0"/>
              </a:spcBef>
              <a:spcAft>
                <a:spcPts val="0"/>
              </a:spcAft>
              <a:buClr>
                <a:srgbClr val="FFCD00"/>
              </a:buClr>
              <a:buFont typeface="Quattrocento Sans"/>
              <a:buNone/>
              <a:defRPr sz="1800" b="0" i="0" u="none" strike="noStrike" cap="none">
                <a:solidFill>
                  <a:srgbClr val="000000"/>
                </a:solidFill>
                <a:latin typeface="Quattrocento Sans"/>
                <a:ea typeface="Quattrocento Sans"/>
                <a:cs typeface="Quattrocento Sans"/>
                <a:sym typeface="Quattrocento Sans"/>
              </a:defRPr>
            </a:lvl2pPr>
            <a:lvl3pPr marL="914400" marR="0" lvl="2" indent="0" algn="l" rtl="0">
              <a:lnSpc>
                <a:spcPct val="100000"/>
              </a:lnSpc>
              <a:spcBef>
                <a:spcPts val="0"/>
              </a:spcBef>
              <a:spcAft>
                <a:spcPts val="0"/>
              </a:spcAft>
              <a:buClr>
                <a:srgbClr val="FFCD00"/>
              </a:buClr>
              <a:buFont typeface="Quattrocento Sans"/>
              <a:buNone/>
              <a:defRPr sz="1800" b="0" i="0" u="none" strike="noStrike" cap="none">
                <a:solidFill>
                  <a:srgbClr val="000000"/>
                </a:solidFill>
                <a:latin typeface="Quattrocento Sans"/>
                <a:ea typeface="Quattrocento Sans"/>
                <a:cs typeface="Quattrocento Sans"/>
                <a:sym typeface="Quattrocento Sans"/>
              </a:defRPr>
            </a:lvl3pPr>
            <a:lvl4pPr marL="1371600" marR="0" lvl="3" indent="0" algn="l" rtl="0">
              <a:lnSpc>
                <a:spcPct val="100000"/>
              </a:lnSpc>
              <a:spcBef>
                <a:spcPts val="0"/>
              </a:spcBef>
              <a:spcAft>
                <a:spcPts val="0"/>
              </a:spcAft>
              <a:buClr>
                <a:srgbClr val="FFCD00"/>
              </a:buClr>
              <a:buFont typeface="Quattrocento Sans"/>
              <a:buNone/>
              <a:defRPr sz="1800" b="0" i="0" u="none" strike="noStrike" cap="none">
                <a:solidFill>
                  <a:srgbClr val="000000"/>
                </a:solidFill>
                <a:latin typeface="Quattrocento Sans"/>
                <a:ea typeface="Quattrocento Sans"/>
                <a:cs typeface="Quattrocento Sans"/>
                <a:sym typeface="Quattrocento Sans"/>
              </a:defRPr>
            </a:lvl4pPr>
            <a:lvl5pPr marL="1828800" marR="0" lvl="4" indent="0" algn="l" rtl="0">
              <a:lnSpc>
                <a:spcPct val="100000"/>
              </a:lnSpc>
              <a:spcBef>
                <a:spcPts val="0"/>
              </a:spcBef>
              <a:spcAft>
                <a:spcPts val="0"/>
              </a:spcAft>
              <a:buClr>
                <a:srgbClr val="FFCD00"/>
              </a:buClr>
              <a:buFont typeface="Quattrocento Sans"/>
              <a:buNone/>
              <a:defRPr sz="1800" b="0" i="0" u="none" strike="noStrike" cap="none">
                <a:solidFill>
                  <a:srgbClr val="000000"/>
                </a:solidFill>
                <a:latin typeface="Quattrocento Sans"/>
                <a:ea typeface="Quattrocento Sans"/>
                <a:cs typeface="Quattrocento Sans"/>
                <a:sym typeface="Quattrocento Sans"/>
              </a:defRPr>
            </a:lvl5pPr>
            <a:lvl6pPr marL="2286000" marR="0" lvl="5" indent="0" algn="l" rtl="0">
              <a:lnSpc>
                <a:spcPct val="100000"/>
              </a:lnSpc>
              <a:spcBef>
                <a:spcPts val="0"/>
              </a:spcBef>
              <a:spcAft>
                <a:spcPts val="0"/>
              </a:spcAft>
              <a:buClr>
                <a:srgbClr val="FFCD00"/>
              </a:buClr>
              <a:buFont typeface="Quattrocento Sans"/>
              <a:buNone/>
              <a:defRPr sz="1800" b="0" i="0" u="none" strike="noStrike" cap="none">
                <a:solidFill>
                  <a:srgbClr val="000000"/>
                </a:solidFill>
                <a:latin typeface="Quattrocento Sans"/>
                <a:ea typeface="Quattrocento Sans"/>
                <a:cs typeface="Quattrocento Sans"/>
                <a:sym typeface="Quattrocento Sans"/>
              </a:defRPr>
            </a:lvl6pPr>
            <a:lvl7pPr marL="2743200" marR="0" lvl="6" indent="0" algn="l" rtl="0">
              <a:lnSpc>
                <a:spcPct val="100000"/>
              </a:lnSpc>
              <a:spcBef>
                <a:spcPts val="0"/>
              </a:spcBef>
              <a:spcAft>
                <a:spcPts val="0"/>
              </a:spcAft>
              <a:buClr>
                <a:srgbClr val="FFCD00"/>
              </a:buClr>
              <a:buFont typeface="Quattrocento Sans"/>
              <a:buNone/>
              <a:defRPr sz="1800" b="0" i="0" u="none" strike="noStrike" cap="none">
                <a:solidFill>
                  <a:srgbClr val="000000"/>
                </a:solidFill>
                <a:latin typeface="Quattrocento Sans"/>
                <a:ea typeface="Quattrocento Sans"/>
                <a:cs typeface="Quattrocento Sans"/>
                <a:sym typeface="Quattrocento Sans"/>
              </a:defRPr>
            </a:lvl7pPr>
            <a:lvl8pPr marL="3200400" marR="0" lvl="7" indent="0" algn="l" rtl="0">
              <a:lnSpc>
                <a:spcPct val="100000"/>
              </a:lnSpc>
              <a:spcBef>
                <a:spcPts val="0"/>
              </a:spcBef>
              <a:spcAft>
                <a:spcPts val="0"/>
              </a:spcAft>
              <a:buClr>
                <a:srgbClr val="FFCD00"/>
              </a:buClr>
              <a:buFont typeface="Quattrocento Sans"/>
              <a:buNone/>
              <a:defRPr sz="1800" b="0" i="0" u="none" strike="noStrike" cap="none">
                <a:solidFill>
                  <a:srgbClr val="000000"/>
                </a:solidFill>
                <a:latin typeface="Quattrocento Sans"/>
                <a:ea typeface="Quattrocento Sans"/>
                <a:cs typeface="Quattrocento Sans"/>
                <a:sym typeface="Quattrocento Sans"/>
              </a:defRPr>
            </a:lvl8pPr>
            <a:lvl9pPr marL="3657600" marR="0" lvl="8" indent="0" algn="l" rtl="0">
              <a:lnSpc>
                <a:spcPct val="100000"/>
              </a:lnSpc>
              <a:spcBef>
                <a:spcPts val="0"/>
              </a:spcBef>
              <a:spcAft>
                <a:spcPts val="0"/>
              </a:spcAft>
              <a:buClr>
                <a:srgbClr val="FFCD00"/>
              </a:buClr>
              <a:buFont typeface="Quattrocento Sans"/>
              <a:buNone/>
              <a:defRPr sz="1800" b="0" i="0" u="none" strike="noStrike" cap="none">
                <a:solidFill>
                  <a:srgbClr val="000000"/>
                </a:solidFill>
                <a:latin typeface="Quattrocento Sans"/>
                <a:ea typeface="Quattrocento Sans"/>
                <a:cs typeface="Quattrocento Sans"/>
                <a:sym typeface="Quattrocento Sans"/>
              </a:defRPr>
            </a:lvl9pPr>
          </a:lstStyle>
          <a:p>
            <a:endParaRPr/>
          </a:p>
        </p:txBody>
      </p:sp>
      <p:cxnSp>
        <p:nvCxnSpPr>
          <p:cNvPr id="46" name="Shape 46"/>
          <p:cNvCxnSpPr/>
          <p:nvPr/>
        </p:nvCxnSpPr>
        <p:spPr>
          <a:xfrm>
            <a:off x="0" y="1131725"/>
            <a:ext cx="1375800" cy="0"/>
          </a:xfrm>
          <a:prstGeom prst="straightConnector1">
            <a:avLst/>
          </a:prstGeom>
          <a:noFill/>
          <a:ln w="9525" cap="flat" cmpd="sng">
            <a:solidFill>
              <a:srgbClr val="CCCCCC"/>
            </a:solidFill>
            <a:prstDash val="solid"/>
            <a:round/>
            <a:headEnd type="none" w="med" len="med"/>
            <a:tailEnd type="none" w="med" len="med"/>
          </a:ln>
        </p:spPr>
      </p:cxnSp>
      <p:sp>
        <p:nvSpPr>
          <p:cNvPr id="47" name="Shape 47"/>
          <p:cNvSpPr/>
          <p:nvPr/>
        </p:nvSpPr>
        <p:spPr>
          <a:xfrm>
            <a:off x="817475" y="928766"/>
            <a:ext cx="405899" cy="405899"/>
          </a:xfrm>
          <a:prstGeom prst="ellipse">
            <a:avLst/>
          </a:prstGeom>
          <a:solidFill>
            <a:srgbClr val="FFCD00"/>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cxnSp>
        <p:nvCxnSpPr>
          <p:cNvPr id="48" name="Shape 48"/>
          <p:cNvCxnSpPr/>
          <p:nvPr/>
        </p:nvCxnSpPr>
        <p:spPr>
          <a:xfrm>
            <a:off x="5265650" y="1131725"/>
            <a:ext cx="3878399" cy="0"/>
          </a:xfrm>
          <a:prstGeom prst="straightConnector1">
            <a:avLst/>
          </a:prstGeom>
          <a:noFill/>
          <a:ln w="9525" cap="flat" cmpd="sng">
            <a:solidFill>
              <a:srgbClr val="CCCCCC"/>
            </a:solidFill>
            <a:prstDash val="solid"/>
            <a:round/>
            <a:headEnd type="none" w="med" len="med"/>
            <a:tailEnd type="none" w="med" len="med"/>
          </a:ln>
        </p:spPr>
      </p:cxn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Caption">
    <p:spTree>
      <p:nvGrpSpPr>
        <p:cNvPr id="1" name="Shape 49"/>
        <p:cNvGrpSpPr/>
        <p:nvPr/>
      </p:nvGrpSpPr>
      <p:grpSpPr>
        <a:xfrm>
          <a:off x="0" y="0"/>
          <a:ext cx="0" cy="0"/>
          <a:chOff x="0" y="0"/>
          <a:chExt cx="0" cy="0"/>
        </a:xfrm>
      </p:grpSpPr>
      <p:sp>
        <p:nvSpPr>
          <p:cNvPr id="50" name="Shape 50"/>
          <p:cNvSpPr txBox="1">
            <a:spLocks noGrp="1"/>
          </p:cNvSpPr>
          <p:nvPr>
            <p:ph type="body" idx="1"/>
          </p:nvPr>
        </p:nvSpPr>
        <p:spPr>
          <a:xfrm>
            <a:off x="1990450" y="4037375"/>
            <a:ext cx="5162999" cy="519599"/>
          </a:xfrm>
          <a:prstGeom prst="rect">
            <a:avLst/>
          </a:prstGeom>
          <a:noFill/>
          <a:ln>
            <a:noFill/>
          </a:ln>
        </p:spPr>
        <p:txBody>
          <a:bodyPr lIns="91425" tIns="91425" rIns="91425" bIns="91425" anchor="b" anchorCtr="0"/>
          <a:lstStyle>
            <a:lvl1pPr marL="0" marR="0" lvl="0" indent="0" algn="ctr" rtl="0">
              <a:lnSpc>
                <a:spcPct val="100000"/>
              </a:lnSpc>
              <a:spcBef>
                <a:spcPts val="360"/>
              </a:spcBef>
              <a:spcAft>
                <a:spcPts val="0"/>
              </a:spcAft>
              <a:buClr>
                <a:srgbClr val="FFCD00"/>
              </a:buClr>
              <a:buFont typeface="Lora"/>
              <a:buNone/>
              <a:defRPr sz="1400" b="0" i="1" u="none" strike="noStrike" cap="none">
                <a:solidFill>
                  <a:srgbClr val="000000"/>
                </a:solidFill>
                <a:latin typeface="Lora"/>
                <a:ea typeface="Lora"/>
                <a:cs typeface="Lora"/>
                <a:sym typeface="Lora"/>
              </a:defRPr>
            </a:lvl1pPr>
            <a:lvl2pPr marL="457200" marR="0" lvl="1" indent="0" algn="l" rtl="0">
              <a:lnSpc>
                <a:spcPct val="100000"/>
              </a:lnSpc>
              <a:spcBef>
                <a:spcPts val="480"/>
              </a:spcBef>
              <a:spcAft>
                <a:spcPts val="0"/>
              </a:spcAft>
              <a:buClr>
                <a:srgbClr val="FFCD00"/>
              </a:buClr>
              <a:buFont typeface="Quattrocento Sans"/>
              <a:buNone/>
              <a:defRPr sz="2000" b="0" i="0" u="none" strike="noStrike" cap="none">
                <a:solidFill>
                  <a:srgbClr val="000000"/>
                </a:solidFill>
                <a:latin typeface="Quattrocento Sans"/>
                <a:ea typeface="Quattrocento Sans"/>
                <a:cs typeface="Quattrocento Sans"/>
                <a:sym typeface="Quattrocento Sans"/>
              </a:defRPr>
            </a:lvl2pPr>
            <a:lvl3pPr marL="914400" marR="0" lvl="2" indent="0" algn="l" rtl="0">
              <a:lnSpc>
                <a:spcPct val="100000"/>
              </a:lnSpc>
              <a:spcBef>
                <a:spcPts val="480"/>
              </a:spcBef>
              <a:spcAft>
                <a:spcPts val="0"/>
              </a:spcAft>
              <a:buClr>
                <a:srgbClr val="FFCD00"/>
              </a:buClr>
              <a:buFont typeface="Quattrocento Sans"/>
              <a:buNone/>
              <a:defRPr sz="2000" b="0" i="0" u="none" strike="noStrike" cap="none">
                <a:solidFill>
                  <a:srgbClr val="000000"/>
                </a:solidFill>
                <a:latin typeface="Quattrocento Sans"/>
                <a:ea typeface="Quattrocento Sans"/>
                <a:cs typeface="Quattrocento Sans"/>
                <a:sym typeface="Quattrocento Sans"/>
              </a:defRPr>
            </a:lvl3pPr>
            <a:lvl4pPr marL="1371600" marR="0" lvl="3" indent="0" algn="l" rtl="0">
              <a:lnSpc>
                <a:spcPct val="100000"/>
              </a:lnSpc>
              <a:spcBef>
                <a:spcPts val="360"/>
              </a:spcBef>
              <a:spcAft>
                <a:spcPts val="0"/>
              </a:spcAft>
              <a:buClr>
                <a:srgbClr val="FFCD00"/>
              </a:buClr>
              <a:buFont typeface="Quattrocento Sans"/>
              <a:buNone/>
              <a:defRPr sz="1800" b="0" i="0" u="none" strike="noStrike" cap="none">
                <a:solidFill>
                  <a:srgbClr val="000000"/>
                </a:solidFill>
                <a:latin typeface="Quattrocento Sans"/>
                <a:ea typeface="Quattrocento Sans"/>
                <a:cs typeface="Quattrocento Sans"/>
                <a:sym typeface="Quattrocento Sans"/>
              </a:defRPr>
            </a:lvl4pPr>
            <a:lvl5pPr marL="1828800" marR="0" lvl="4" indent="0" algn="l" rtl="0">
              <a:lnSpc>
                <a:spcPct val="100000"/>
              </a:lnSpc>
              <a:spcBef>
                <a:spcPts val="360"/>
              </a:spcBef>
              <a:spcAft>
                <a:spcPts val="0"/>
              </a:spcAft>
              <a:buClr>
                <a:srgbClr val="FFCD00"/>
              </a:buClr>
              <a:buFont typeface="Quattrocento Sans"/>
              <a:buNone/>
              <a:defRPr sz="1800" b="0" i="0" u="none" strike="noStrike" cap="none">
                <a:solidFill>
                  <a:srgbClr val="000000"/>
                </a:solidFill>
                <a:latin typeface="Quattrocento Sans"/>
                <a:ea typeface="Quattrocento Sans"/>
                <a:cs typeface="Quattrocento Sans"/>
                <a:sym typeface="Quattrocento Sans"/>
              </a:defRPr>
            </a:lvl5pPr>
            <a:lvl6pPr marL="2286000" marR="0" lvl="5" indent="0" algn="l" rtl="0">
              <a:lnSpc>
                <a:spcPct val="100000"/>
              </a:lnSpc>
              <a:spcBef>
                <a:spcPts val="360"/>
              </a:spcBef>
              <a:spcAft>
                <a:spcPts val="0"/>
              </a:spcAft>
              <a:buClr>
                <a:srgbClr val="FFCD00"/>
              </a:buClr>
              <a:buFont typeface="Quattrocento Sans"/>
              <a:buNone/>
              <a:defRPr sz="1800" b="0" i="0" u="none" strike="noStrike" cap="none">
                <a:solidFill>
                  <a:srgbClr val="000000"/>
                </a:solidFill>
                <a:latin typeface="Quattrocento Sans"/>
                <a:ea typeface="Quattrocento Sans"/>
                <a:cs typeface="Quattrocento Sans"/>
                <a:sym typeface="Quattrocento Sans"/>
              </a:defRPr>
            </a:lvl6pPr>
            <a:lvl7pPr marL="2743200" marR="0" lvl="6" indent="0" algn="l" rtl="0">
              <a:lnSpc>
                <a:spcPct val="100000"/>
              </a:lnSpc>
              <a:spcBef>
                <a:spcPts val="360"/>
              </a:spcBef>
              <a:spcAft>
                <a:spcPts val="0"/>
              </a:spcAft>
              <a:buClr>
                <a:srgbClr val="FFCD00"/>
              </a:buClr>
              <a:buFont typeface="Quattrocento Sans"/>
              <a:buNone/>
              <a:defRPr sz="1800" b="0" i="0" u="none" strike="noStrike" cap="none">
                <a:solidFill>
                  <a:srgbClr val="000000"/>
                </a:solidFill>
                <a:latin typeface="Quattrocento Sans"/>
                <a:ea typeface="Quattrocento Sans"/>
                <a:cs typeface="Quattrocento Sans"/>
                <a:sym typeface="Quattrocento Sans"/>
              </a:defRPr>
            </a:lvl7pPr>
            <a:lvl8pPr marL="3200400" marR="0" lvl="7" indent="0" algn="l" rtl="0">
              <a:lnSpc>
                <a:spcPct val="100000"/>
              </a:lnSpc>
              <a:spcBef>
                <a:spcPts val="360"/>
              </a:spcBef>
              <a:spcAft>
                <a:spcPts val="0"/>
              </a:spcAft>
              <a:buClr>
                <a:srgbClr val="FFCD00"/>
              </a:buClr>
              <a:buFont typeface="Quattrocento Sans"/>
              <a:buNone/>
              <a:defRPr sz="1800" b="0" i="0" u="none" strike="noStrike" cap="none">
                <a:solidFill>
                  <a:srgbClr val="000000"/>
                </a:solidFill>
                <a:latin typeface="Quattrocento Sans"/>
                <a:ea typeface="Quattrocento Sans"/>
                <a:cs typeface="Quattrocento Sans"/>
                <a:sym typeface="Quattrocento Sans"/>
              </a:defRPr>
            </a:lvl8pPr>
            <a:lvl9pPr marL="3657600" marR="0" lvl="8" indent="0" algn="l" rtl="0">
              <a:lnSpc>
                <a:spcPct val="100000"/>
              </a:lnSpc>
              <a:spcBef>
                <a:spcPts val="360"/>
              </a:spcBef>
              <a:spcAft>
                <a:spcPts val="0"/>
              </a:spcAft>
              <a:buClr>
                <a:srgbClr val="FFCD00"/>
              </a:buClr>
              <a:buFont typeface="Quattrocento Sans"/>
              <a:buNone/>
              <a:defRPr sz="1800" b="0" i="0" u="none" strike="noStrike" cap="none">
                <a:solidFill>
                  <a:srgbClr val="000000"/>
                </a:solidFill>
                <a:latin typeface="Quattrocento Sans"/>
                <a:ea typeface="Quattrocento Sans"/>
                <a:cs typeface="Quattrocento Sans"/>
                <a:sym typeface="Quattrocento Sans"/>
              </a:defRPr>
            </a:lvl9pPr>
          </a:lstStyle>
          <a:p>
            <a:endParaRPr/>
          </a:p>
        </p:txBody>
      </p:sp>
      <p:cxnSp>
        <p:nvCxnSpPr>
          <p:cNvPr id="51" name="Shape 51"/>
          <p:cNvCxnSpPr/>
          <p:nvPr/>
        </p:nvCxnSpPr>
        <p:spPr>
          <a:xfrm>
            <a:off x="-6025" y="4666128"/>
            <a:ext cx="9161998" cy="0"/>
          </a:xfrm>
          <a:prstGeom prst="straightConnector1">
            <a:avLst/>
          </a:prstGeom>
          <a:noFill/>
          <a:ln w="9525" cap="flat" cmpd="sng">
            <a:solidFill>
              <a:srgbClr val="CCCCCC"/>
            </a:solidFill>
            <a:prstDash val="solid"/>
            <a:round/>
            <a:headEnd type="none" w="med" len="med"/>
            <a:tailEnd type="none" w="med" len="med"/>
          </a:ln>
        </p:spPr>
      </p:cxnSp>
      <p:sp>
        <p:nvSpPr>
          <p:cNvPr id="52" name="Shape 52"/>
          <p:cNvSpPr/>
          <p:nvPr/>
        </p:nvSpPr>
        <p:spPr>
          <a:xfrm>
            <a:off x="4457400" y="4551496"/>
            <a:ext cx="229199" cy="229199"/>
          </a:xfrm>
          <a:prstGeom prst="ellipse">
            <a:avLst/>
          </a:prstGeom>
          <a:solidFill>
            <a:srgbClr val="FFCD00"/>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3"/>
        <p:cNvGrpSpPr/>
        <p:nvPr/>
      </p:nvGrpSpPr>
      <p:grpSpPr>
        <a:xfrm>
          <a:off x="0" y="0"/>
          <a:ext cx="0" cy="0"/>
          <a:chOff x="0" y="0"/>
          <a:chExt cx="0" cy="0"/>
        </a:xfrm>
      </p:grpSpPr>
      <p:cxnSp>
        <p:nvCxnSpPr>
          <p:cNvPr id="54" name="Shape 54"/>
          <p:cNvCxnSpPr/>
          <p:nvPr/>
        </p:nvCxnSpPr>
        <p:spPr>
          <a:xfrm>
            <a:off x="-6025" y="4513728"/>
            <a:ext cx="9161998" cy="0"/>
          </a:xfrm>
          <a:prstGeom prst="straightConnector1">
            <a:avLst/>
          </a:prstGeom>
          <a:noFill/>
          <a:ln w="9525" cap="flat" cmpd="sng">
            <a:solidFill>
              <a:srgbClr val="CCCCCC"/>
            </a:solidFill>
            <a:prstDash val="solid"/>
            <a:round/>
            <a:headEnd type="none" w="med" len="med"/>
            <a:tailEnd type="none" w="med" len="med"/>
          </a:ln>
        </p:spPr>
      </p:cxnSp>
      <p:sp>
        <p:nvSpPr>
          <p:cNvPr id="55" name="Shape 55"/>
          <p:cNvSpPr/>
          <p:nvPr/>
        </p:nvSpPr>
        <p:spPr>
          <a:xfrm>
            <a:off x="4293700" y="4235405"/>
            <a:ext cx="556499" cy="556499"/>
          </a:xfrm>
          <a:prstGeom prst="ellipse">
            <a:avLst/>
          </a:prstGeom>
          <a:solidFill>
            <a:srgbClr val="FFCD00"/>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body" idx="1"/>
          </p:nvPr>
        </p:nvSpPr>
        <p:spPr>
          <a:xfrm>
            <a:off x="1381250" y="1616470"/>
            <a:ext cx="6809700" cy="3112200"/>
          </a:xfrm>
          <a:prstGeom prst="rect">
            <a:avLst/>
          </a:prstGeom>
          <a:noFill/>
          <a:ln>
            <a:noFill/>
          </a:ln>
        </p:spPr>
        <p:txBody>
          <a:bodyPr lIns="91425" tIns="91425" rIns="91425" bIns="91425" anchor="t" anchorCtr="0"/>
          <a:lstStyle>
            <a:lvl1pPr marL="0" marR="0" lvl="0" indent="152400" algn="l" rtl="0">
              <a:lnSpc>
                <a:spcPct val="100000"/>
              </a:lnSpc>
              <a:spcBef>
                <a:spcPts val="600"/>
              </a:spcBef>
              <a:spcAft>
                <a:spcPts val="0"/>
              </a:spcAft>
              <a:buClr>
                <a:srgbClr val="FFCD00"/>
              </a:buClr>
              <a:buSzPct val="100000"/>
              <a:buFont typeface="Quattrocento Sans"/>
              <a:buChar char="◉"/>
              <a:defRPr sz="2400" b="0" i="0" u="none" strike="noStrike" cap="none">
                <a:solidFill>
                  <a:srgbClr val="000000"/>
                </a:solidFill>
                <a:latin typeface="Quattrocento Sans"/>
                <a:ea typeface="Quattrocento Sans"/>
                <a:cs typeface="Quattrocento Sans"/>
                <a:sym typeface="Quattrocento Sans"/>
              </a:defRPr>
            </a:lvl1pPr>
            <a:lvl2pPr marL="457200" marR="0" lvl="1" indent="0" algn="l" rtl="0">
              <a:lnSpc>
                <a:spcPct val="100000"/>
              </a:lnSpc>
              <a:spcBef>
                <a:spcPts val="480"/>
              </a:spcBef>
              <a:spcAft>
                <a:spcPts val="0"/>
              </a:spcAft>
              <a:buClr>
                <a:srgbClr val="FFCD00"/>
              </a:buClr>
              <a:buFont typeface="Quattrocento Sans"/>
              <a:buNone/>
              <a:defRPr sz="2000" b="0" i="0" u="none" strike="noStrike" cap="none">
                <a:solidFill>
                  <a:srgbClr val="000000"/>
                </a:solidFill>
                <a:latin typeface="Quattrocento Sans"/>
                <a:ea typeface="Quattrocento Sans"/>
                <a:cs typeface="Quattrocento Sans"/>
                <a:sym typeface="Quattrocento Sans"/>
              </a:defRPr>
            </a:lvl2pPr>
            <a:lvl3pPr marL="914400" marR="0" lvl="2" indent="0" algn="l" rtl="0">
              <a:lnSpc>
                <a:spcPct val="100000"/>
              </a:lnSpc>
              <a:spcBef>
                <a:spcPts val="480"/>
              </a:spcBef>
              <a:spcAft>
                <a:spcPts val="0"/>
              </a:spcAft>
              <a:buClr>
                <a:srgbClr val="FFCD00"/>
              </a:buClr>
              <a:buFont typeface="Quattrocento Sans"/>
              <a:buNone/>
              <a:defRPr sz="2000" b="0" i="0" u="none" strike="noStrike" cap="none">
                <a:solidFill>
                  <a:srgbClr val="000000"/>
                </a:solidFill>
                <a:latin typeface="Quattrocento Sans"/>
                <a:ea typeface="Quattrocento Sans"/>
                <a:cs typeface="Quattrocento Sans"/>
                <a:sym typeface="Quattrocento Sans"/>
              </a:defRPr>
            </a:lvl3pPr>
            <a:lvl4pPr marL="1371600" marR="0" lvl="3" indent="0" algn="l" rtl="0">
              <a:lnSpc>
                <a:spcPct val="100000"/>
              </a:lnSpc>
              <a:spcBef>
                <a:spcPts val="360"/>
              </a:spcBef>
              <a:spcAft>
                <a:spcPts val="0"/>
              </a:spcAft>
              <a:buClr>
                <a:srgbClr val="FFCD00"/>
              </a:buClr>
              <a:buFont typeface="Quattrocento Sans"/>
              <a:buNone/>
              <a:defRPr sz="1800" b="0" i="0" u="none" strike="noStrike" cap="none">
                <a:solidFill>
                  <a:srgbClr val="000000"/>
                </a:solidFill>
                <a:latin typeface="Quattrocento Sans"/>
                <a:ea typeface="Quattrocento Sans"/>
                <a:cs typeface="Quattrocento Sans"/>
                <a:sym typeface="Quattrocento Sans"/>
              </a:defRPr>
            </a:lvl4pPr>
            <a:lvl5pPr marL="1828800" marR="0" lvl="4" indent="0" algn="l" rtl="0">
              <a:lnSpc>
                <a:spcPct val="100000"/>
              </a:lnSpc>
              <a:spcBef>
                <a:spcPts val="360"/>
              </a:spcBef>
              <a:spcAft>
                <a:spcPts val="0"/>
              </a:spcAft>
              <a:buClr>
                <a:srgbClr val="FFCD00"/>
              </a:buClr>
              <a:buFont typeface="Quattrocento Sans"/>
              <a:buNone/>
              <a:defRPr sz="1800" b="0" i="0" u="none" strike="noStrike" cap="none">
                <a:solidFill>
                  <a:srgbClr val="000000"/>
                </a:solidFill>
                <a:latin typeface="Quattrocento Sans"/>
                <a:ea typeface="Quattrocento Sans"/>
                <a:cs typeface="Quattrocento Sans"/>
                <a:sym typeface="Quattrocento Sans"/>
              </a:defRPr>
            </a:lvl5pPr>
            <a:lvl6pPr marL="2286000" marR="0" lvl="5" indent="0" algn="l" rtl="0">
              <a:lnSpc>
                <a:spcPct val="100000"/>
              </a:lnSpc>
              <a:spcBef>
                <a:spcPts val="360"/>
              </a:spcBef>
              <a:spcAft>
                <a:spcPts val="0"/>
              </a:spcAft>
              <a:buClr>
                <a:srgbClr val="FFCD00"/>
              </a:buClr>
              <a:buFont typeface="Quattrocento Sans"/>
              <a:buNone/>
              <a:defRPr sz="1800" b="0" i="0" u="none" strike="noStrike" cap="none">
                <a:solidFill>
                  <a:srgbClr val="000000"/>
                </a:solidFill>
                <a:latin typeface="Quattrocento Sans"/>
                <a:ea typeface="Quattrocento Sans"/>
                <a:cs typeface="Quattrocento Sans"/>
                <a:sym typeface="Quattrocento Sans"/>
              </a:defRPr>
            </a:lvl6pPr>
            <a:lvl7pPr marL="2743200" marR="0" lvl="6" indent="0" algn="l" rtl="0">
              <a:lnSpc>
                <a:spcPct val="100000"/>
              </a:lnSpc>
              <a:spcBef>
                <a:spcPts val="360"/>
              </a:spcBef>
              <a:spcAft>
                <a:spcPts val="0"/>
              </a:spcAft>
              <a:buClr>
                <a:srgbClr val="FFCD00"/>
              </a:buClr>
              <a:buFont typeface="Quattrocento Sans"/>
              <a:buNone/>
              <a:defRPr sz="1800" b="0" i="0" u="none" strike="noStrike" cap="none">
                <a:solidFill>
                  <a:srgbClr val="000000"/>
                </a:solidFill>
                <a:latin typeface="Quattrocento Sans"/>
                <a:ea typeface="Quattrocento Sans"/>
                <a:cs typeface="Quattrocento Sans"/>
                <a:sym typeface="Quattrocento Sans"/>
              </a:defRPr>
            </a:lvl7pPr>
            <a:lvl8pPr marL="3200400" marR="0" lvl="7" indent="0" algn="l" rtl="0">
              <a:lnSpc>
                <a:spcPct val="100000"/>
              </a:lnSpc>
              <a:spcBef>
                <a:spcPts val="360"/>
              </a:spcBef>
              <a:spcAft>
                <a:spcPts val="0"/>
              </a:spcAft>
              <a:buClr>
                <a:srgbClr val="FFCD00"/>
              </a:buClr>
              <a:buFont typeface="Quattrocento Sans"/>
              <a:buNone/>
              <a:defRPr sz="1800" b="0" i="0" u="none" strike="noStrike" cap="none">
                <a:solidFill>
                  <a:srgbClr val="000000"/>
                </a:solidFill>
                <a:latin typeface="Quattrocento Sans"/>
                <a:ea typeface="Quattrocento Sans"/>
                <a:cs typeface="Quattrocento Sans"/>
                <a:sym typeface="Quattrocento Sans"/>
              </a:defRPr>
            </a:lvl8pPr>
            <a:lvl9pPr marL="3657600" marR="0" lvl="8" indent="0" algn="l" rtl="0">
              <a:lnSpc>
                <a:spcPct val="100000"/>
              </a:lnSpc>
              <a:spcBef>
                <a:spcPts val="360"/>
              </a:spcBef>
              <a:spcAft>
                <a:spcPts val="0"/>
              </a:spcAft>
              <a:buClr>
                <a:srgbClr val="FFCD00"/>
              </a:buClr>
              <a:buFont typeface="Quattrocento Sans"/>
              <a:buNone/>
              <a:defRPr sz="1800" b="0" i="0" u="none" strike="noStrike" cap="none">
                <a:solidFill>
                  <a:srgbClr val="000000"/>
                </a:solidFill>
                <a:latin typeface="Quattrocento Sans"/>
                <a:ea typeface="Quattrocento Sans"/>
                <a:cs typeface="Quattrocento Sans"/>
                <a:sym typeface="Quattrocento Sans"/>
              </a:defRPr>
            </a:lvl9pPr>
          </a:lstStyle>
          <a:p>
            <a:endParaRPr/>
          </a:p>
        </p:txBody>
      </p:sp>
      <p:sp>
        <p:nvSpPr>
          <p:cNvPr id="7" name="Shape 7"/>
          <p:cNvSpPr txBox="1">
            <a:spLocks noGrp="1"/>
          </p:cNvSpPr>
          <p:nvPr>
            <p:ph type="title"/>
          </p:nvPr>
        </p:nvSpPr>
        <p:spPr>
          <a:xfrm>
            <a:off x="1381250" y="937116"/>
            <a:ext cx="6809700" cy="435599"/>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000000"/>
              </a:buClr>
              <a:buFont typeface="Lora"/>
              <a:buNone/>
              <a:defRPr sz="2000" b="1" i="0" u="none" strike="noStrike" cap="none">
                <a:solidFill>
                  <a:srgbClr val="000000"/>
                </a:solidFill>
                <a:latin typeface="Lora"/>
                <a:ea typeface="Lora"/>
                <a:cs typeface="Lora"/>
                <a:sym typeface="Lora"/>
              </a:defRPr>
            </a:lvl1pPr>
            <a:lvl2pPr lvl="1" indent="0">
              <a:spcBef>
                <a:spcPts val="0"/>
              </a:spcBef>
              <a:buFont typeface="Lora"/>
              <a:buNone/>
              <a:defRPr sz="2000" b="1">
                <a:latin typeface="Lora"/>
                <a:ea typeface="Lora"/>
                <a:cs typeface="Lora"/>
                <a:sym typeface="Lora"/>
              </a:defRPr>
            </a:lvl2pPr>
            <a:lvl3pPr lvl="2" indent="0">
              <a:spcBef>
                <a:spcPts val="0"/>
              </a:spcBef>
              <a:buFont typeface="Lora"/>
              <a:buNone/>
              <a:defRPr sz="2000" b="1">
                <a:latin typeface="Lora"/>
                <a:ea typeface="Lora"/>
                <a:cs typeface="Lora"/>
                <a:sym typeface="Lora"/>
              </a:defRPr>
            </a:lvl3pPr>
            <a:lvl4pPr lvl="3" indent="0">
              <a:spcBef>
                <a:spcPts val="0"/>
              </a:spcBef>
              <a:buFont typeface="Lora"/>
              <a:buNone/>
              <a:defRPr sz="2000" b="1">
                <a:latin typeface="Lora"/>
                <a:ea typeface="Lora"/>
                <a:cs typeface="Lora"/>
                <a:sym typeface="Lora"/>
              </a:defRPr>
            </a:lvl4pPr>
            <a:lvl5pPr lvl="4" indent="0">
              <a:spcBef>
                <a:spcPts val="0"/>
              </a:spcBef>
              <a:buFont typeface="Lora"/>
              <a:buNone/>
              <a:defRPr sz="2000" b="1">
                <a:latin typeface="Lora"/>
                <a:ea typeface="Lora"/>
                <a:cs typeface="Lora"/>
                <a:sym typeface="Lora"/>
              </a:defRPr>
            </a:lvl5pPr>
            <a:lvl6pPr lvl="5" indent="0">
              <a:spcBef>
                <a:spcPts val="0"/>
              </a:spcBef>
              <a:buFont typeface="Lora"/>
              <a:buNone/>
              <a:defRPr sz="2000" b="1">
                <a:latin typeface="Lora"/>
                <a:ea typeface="Lora"/>
                <a:cs typeface="Lora"/>
                <a:sym typeface="Lora"/>
              </a:defRPr>
            </a:lvl6pPr>
            <a:lvl7pPr lvl="6" indent="0">
              <a:spcBef>
                <a:spcPts val="0"/>
              </a:spcBef>
              <a:buFont typeface="Lora"/>
              <a:buNone/>
              <a:defRPr sz="2000" b="1">
                <a:latin typeface="Lora"/>
                <a:ea typeface="Lora"/>
                <a:cs typeface="Lora"/>
                <a:sym typeface="Lora"/>
              </a:defRPr>
            </a:lvl7pPr>
            <a:lvl8pPr lvl="7" indent="0">
              <a:spcBef>
                <a:spcPts val="0"/>
              </a:spcBef>
              <a:buFont typeface="Lora"/>
              <a:buNone/>
              <a:defRPr sz="2000" b="1">
                <a:latin typeface="Lora"/>
                <a:ea typeface="Lora"/>
                <a:cs typeface="Lora"/>
                <a:sym typeface="Lora"/>
              </a:defRPr>
            </a:lvl8pPr>
            <a:lvl9pPr lvl="8" indent="0">
              <a:spcBef>
                <a:spcPts val="0"/>
              </a:spcBef>
              <a:buFont typeface="Lora"/>
              <a:buNone/>
              <a:defRPr sz="2000" b="1">
                <a:latin typeface="Lora"/>
                <a:ea typeface="Lora"/>
                <a:cs typeface="Lora"/>
                <a:sym typeface="Lora"/>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hyperlink" Target="http://www.slidescarnival.com/"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2" name="Shape 62"/>
          <p:cNvSpPr txBox="1">
            <a:spLocks noGrp="1"/>
          </p:cNvSpPr>
          <p:nvPr>
            <p:ph type="subTitle" idx="1"/>
          </p:nvPr>
        </p:nvSpPr>
        <p:spPr>
          <a:xfrm>
            <a:off x="2587974" y="3109225"/>
            <a:ext cx="2924365" cy="4209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Quattrocento Sans"/>
              <a:buNone/>
            </a:pPr>
            <a:r>
              <a:rPr lang="en" dirty="0" smtClean="0">
                <a:highlight>
                  <a:srgbClr val="FFCD00"/>
                </a:highlight>
              </a:rPr>
              <a:t>Presented by the Writing Center</a:t>
            </a:r>
            <a:endParaRPr lang="en" sz="1400" b="0" i="0" u="none" strike="noStrike" cap="none" dirty="0">
              <a:solidFill>
                <a:srgbClr val="000000"/>
              </a:solidFill>
              <a:highlight>
                <a:srgbClr val="FFCD00"/>
              </a:highlight>
              <a:latin typeface="Quattrocento Sans"/>
              <a:ea typeface="Quattrocento Sans"/>
              <a:cs typeface="Quattrocento Sans"/>
              <a:sym typeface="Quattrocento Sans"/>
            </a:endParaRPr>
          </a:p>
        </p:txBody>
      </p:sp>
      <p:sp>
        <p:nvSpPr>
          <p:cNvPr id="63" name="Shape 63"/>
          <p:cNvSpPr txBox="1">
            <a:spLocks noGrp="1"/>
          </p:cNvSpPr>
          <p:nvPr>
            <p:ph type="ctrTitle"/>
          </p:nvPr>
        </p:nvSpPr>
        <p:spPr>
          <a:xfrm>
            <a:off x="1759900" y="1917025"/>
            <a:ext cx="6768015" cy="1125000"/>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rgbClr val="000000"/>
              </a:buClr>
              <a:buSzPct val="25000"/>
              <a:buFont typeface="Lora"/>
              <a:buNone/>
            </a:pPr>
            <a:r>
              <a:rPr lang="en" dirty="0" smtClean="0"/>
              <a:t>S</a:t>
            </a:r>
            <a:r>
              <a:rPr lang="en-US" dirty="0" smtClean="0"/>
              <a:t>a</a:t>
            </a:r>
            <a:r>
              <a:rPr lang="en" dirty="0" smtClean="0"/>
              <a:t>nta’s Elves: Subordinate Clauses</a:t>
            </a:r>
            <a:br>
              <a:rPr lang="en" dirty="0" smtClean="0"/>
            </a:br>
            <a:r>
              <a:rPr lang="en" sz="2000" dirty="0" smtClean="0"/>
              <a:t>(Dependent &amp; Independent Clauses)</a:t>
            </a:r>
            <a:endParaRPr lang="en" sz="2000" b="1" i="0" u="none" strike="noStrike" cap="none" dirty="0">
              <a:solidFill>
                <a:srgbClr val="000000"/>
              </a:solidFill>
              <a:sym typeface="Lora"/>
            </a:endParaRPr>
          </a:p>
        </p:txBody>
      </p:sp>
      <p:grpSp>
        <p:nvGrpSpPr>
          <p:cNvPr id="64" name="Shape 64"/>
          <p:cNvGrpSpPr/>
          <p:nvPr/>
        </p:nvGrpSpPr>
        <p:grpSpPr>
          <a:xfrm>
            <a:off x="1292763" y="2400548"/>
            <a:ext cx="215965" cy="342398"/>
            <a:chOff x="6718575" y="2318625"/>
            <a:chExt cx="256949" cy="407375"/>
          </a:xfrm>
        </p:grpSpPr>
        <p:sp>
          <p:nvSpPr>
            <p:cNvPr id="65" name="Shape 65"/>
            <p:cNvSpPr/>
            <p:nvPr/>
          </p:nvSpPr>
          <p:spPr>
            <a:xfrm>
              <a:off x="6795900" y="2673600"/>
              <a:ext cx="102299" cy="22550"/>
            </a:xfrm>
            <a:custGeom>
              <a:avLst/>
              <a:gdLst/>
              <a:ahLst/>
              <a:cxnLst/>
              <a:rect l="0" t="0" r="0" b="0"/>
              <a:pathLst>
                <a:path w="120000" h="120000" fill="none" extrusionOk="0">
                  <a:moveTo>
                    <a:pt x="120000" y="120000"/>
                  </a:moveTo>
                  <a:lnTo>
                    <a:pt x="120000" y="133"/>
                  </a:lnTo>
                  <a:lnTo>
                    <a:pt x="0" y="133"/>
                  </a:lnTo>
                  <a:lnTo>
                    <a:pt x="0" y="120000"/>
                  </a:lnTo>
                  <a:lnTo>
                    <a:pt x="120000" y="120000"/>
                  </a:lnTo>
                  <a:close/>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66" name="Shape 66"/>
            <p:cNvSpPr/>
            <p:nvPr/>
          </p:nvSpPr>
          <p:spPr>
            <a:xfrm>
              <a:off x="6795900" y="2650475"/>
              <a:ext cx="102299" cy="22550"/>
            </a:xfrm>
            <a:custGeom>
              <a:avLst/>
              <a:gdLst/>
              <a:ahLst/>
              <a:cxnLst/>
              <a:rect l="0" t="0" r="0" b="0"/>
              <a:pathLst>
                <a:path w="120000" h="120000" fill="none" extrusionOk="0">
                  <a:moveTo>
                    <a:pt x="120000" y="119866"/>
                  </a:moveTo>
                  <a:lnTo>
                    <a:pt x="120000" y="0"/>
                  </a:lnTo>
                  <a:lnTo>
                    <a:pt x="0" y="0"/>
                  </a:lnTo>
                  <a:lnTo>
                    <a:pt x="0" y="119866"/>
                  </a:lnTo>
                  <a:lnTo>
                    <a:pt x="120000" y="119866"/>
                  </a:lnTo>
                  <a:close/>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67" name="Shape 67"/>
            <p:cNvSpPr/>
            <p:nvPr/>
          </p:nvSpPr>
          <p:spPr>
            <a:xfrm>
              <a:off x="6795900" y="2696125"/>
              <a:ext cx="102299" cy="29875"/>
            </a:xfrm>
            <a:custGeom>
              <a:avLst/>
              <a:gdLst/>
              <a:ahLst/>
              <a:cxnLst/>
              <a:rect l="0" t="0" r="0" b="0"/>
              <a:pathLst>
                <a:path w="120000" h="120000" fill="none" extrusionOk="0">
                  <a:moveTo>
                    <a:pt x="0" y="100"/>
                  </a:moveTo>
                  <a:lnTo>
                    <a:pt x="0" y="17171"/>
                  </a:lnTo>
                  <a:lnTo>
                    <a:pt x="0" y="17171"/>
                  </a:lnTo>
                  <a:lnTo>
                    <a:pt x="703" y="31933"/>
                  </a:lnTo>
                  <a:lnTo>
                    <a:pt x="2873" y="46594"/>
                  </a:lnTo>
                  <a:lnTo>
                    <a:pt x="5718" y="58744"/>
                  </a:lnTo>
                  <a:lnTo>
                    <a:pt x="10000" y="66175"/>
                  </a:lnTo>
                  <a:lnTo>
                    <a:pt x="54985" y="117489"/>
                  </a:lnTo>
                  <a:lnTo>
                    <a:pt x="54985" y="117489"/>
                  </a:lnTo>
                  <a:lnTo>
                    <a:pt x="60000" y="119899"/>
                  </a:lnTo>
                  <a:lnTo>
                    <a:pt x="60000" y="119899"/>
                  </a:lnTo>
                  <a:lnTo>
                    <a:pt x="64985" y="117489"/>
                  </a:lnTo>
                  <a:lnTo>
                    <a:pt x="110000" y="66175"/>
                  </a:lnTo>
                  <a:lnTo>
                    <a:pt x="110000" y="66175"/>
                  </a:lnTo>
                  <a:lnTo>
                    <a:pt x="114281" y="58744"/>
                  </a:lnTo>
                  <a:lnTo>
                    <a:pt x="117126" y="46594"/>
                  </a:lnTo>
                  <a:lnTo>
                    <a:pt x="119266" y="31933"/>
                  </a:lnTo>
                  <a:lnTo>
                    <a:pt x="120000" y="17171"/>
                  </a:lnTo>
                  <a:lnTo>
                    <a:pt x="120000" y="100"/>
                  </a:lnTo>
                  <a:lnTo>
                    <a:pt x="0" y="100"/>
                  </a:lnTo>
                  <a:close/>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68" name="Shape 68"/>
            <p:cNvSpPr/>
            <p:nvPr/>
          </p:nvSpPr>
          <p:spPr>
            <a:xfrm>
              <a:off x="6784925" y="2459275"/>
              <a:ext cx="35350" cy="166874"/>
            </a:xfrm>
            <a:custGeom>
              <a:avLst/>
              <a:gdLst/>
              <a:ahLst/>
              <a:cxnLst/>
              <a:rect l="0" t="0" r="0" b="0"/>
              <a:pathLst>
                <a:path w="120000" h="120000" fill="none" extrusionOk="0">
                  <a:moveTo>
                    <a:pt x="119915" y="119982"/>
                  </a:moveTo>
                  <a:lnTo>
                    <a:pt x="119915" y="119982"/>
                  </a:lnTo>
                  <a:lnTo>
                    <a:pt x="49646" y="51235"/>
                  </a:lnTo>
                  <a:lnTo>
                    <a:pt x="84" y="17"/>
                  </a:lnTo>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69" name="Shape 69"/>
            <p:cNvSpPr/>
            <p:nvPr/>
          </p:nvSpPr>
          <p:spPr>
            <a:xfrm>
              <a:off x="6718575" y="2318625"/>
              <a:ext cx="256949" cy="307525"/>
            </a:xfrm>
            <a:custGeom>
              <a:avLst/>
              <a:gdLst/>
              <a:ahLst/>
              <a:cxnLst/>
              <a:rect l="0" t="0" r="0" b="0"/>
              <a:pathLst>
                <a:path w="120000" h="120000" fill="none" extrusionOk="0">
                  <a:moveTo>
                    <a:pt x="83887" y="119990"/>
                  </a:moveTo>
                  <a:lnTo>
                    <a:pt x="83887" y="119990"/>
                  </a:lnTo>
                  <a:lnTo>
                    <a:pt x="85312" y="114761"/>
                  </a:lnTo>
                  <a:lnTo>
                    <a:pt x="87297" y="109776"/>
                  </a:lnTo>
                  <a:lnTo>
                    <a:pt x="89573" y="105025"/>
                  </a:lnTo>
                  <a:lnTo>
                    <a:pt x="92130" y="100743"/>
                  </a:lnTo>
                  <a:lnTo>
                    <a:pt x="94979" y="96704"/>
                  </a:lnTo>
                  <a:lnTo>
                    <a:pt x="97816" y="92665"/>
                  </a:lnTo>
                  <a:lnTo>
                    <a:pt x="104074" y="85066"/>
                  </a:lnTo>
                  <a:lnTo>
                    <a:pt x="107203" y="81261"/>
                  </a:lnTo>
                  <a:lnTo>
                    <a:pt x="110040" y="77466"/>
                  </a:lnTo>
                  <a:lnTo>
                    <a:pt x="112609" y="73662"/>
                  </a:lnTo>
                  <a:lnTo>
                    <a:pt x="115166" y="69389"/>
                  </a:lnTo>
                  <a:lnTo>
                    <a:pt x="117151" y="65106"/>
                  </a:lnTo>
                  <a:lnTo>
                    <a:pt x="118575" y="60356"/>
                  </a:lnTo>
                  <a:lnTo>
                    <a:pt x="119427" y="55371"/>
                  </a:lnTo>
                  <a:lnTo>
                    <a:pt x="119708" y="52756"/>
                  </a:lnTo>
                  <a:lnTo>
                    <a:pt x="120000" y="50142"/>
                  </a:lnTo>
                  <a:lnTo>
                    <a:pt x="120000" y="50142"/>
                  </a:lnTo>
                  <a:lnTo>
                    <a:pt x="119427" y="44913"/>
                  </a:lnTo>
                  <a:lnTo>
                    <a:pt x="118575" y="39928"/>
                  </a:lnTo>
                  <a:lnTo>
                    <a:pt x="117151" y="35167"/>
                  </a:lnTo>
                  <a:lnTo>
                    <a:pt x="115166" y="30660"/>
                  </a:lnTo>
                  <a:lnTo>
                    <a:pt x="112609" y="26144"/>
                  </a:lnTo>
                  <a:lnTo>
                    <a:pt x="109760" y="22105"/>
                  </a:lnTo>
                  <a:lnTo>
                    <a:pt x="106059" y="18300"/>
                  </a:lnTo>
                  <a:lnTo>
                    <a:pt x="102370" y="14740"/>
                  </a:lnTo>
                  <a:lnTo>
                    <a:pt x="98096" y="11413"/>
                  </a:lnTo>
                  <a:lnTo>
                    <a:pt x="93555" y="8565"/>
                  </a:lnTo>
                  <a:lnTo>
                    <a:pt x="88429" y="6184"/>
                  </a:lnTo>
                  <a:lnTo>
                    <a:pt x="83315" y="4048"/>
                  </a:lnTo>
                  <a:lnTo>
                    <a:pt x="77910" y="2380"/>
                  </a:lnTo>
                  <a:lnTo>
                    <a:pt x="71943" y="956"/>
                  </a:lnTo>
                  <a:lnTo>
                    <a:pt x="66258" y="243"/>
                  </a:lnTo>
                  <a:lnTo>
                    <a:pt x="60000" y="9"/>
                  </a:lnTo>
                  <a:lnTo>
                    <a:pt x="60000" y="9"/>
                  </a:lnTo>
                  <a:lnTo>
                    <a:pt x="53741" y="243"/>
                  </a:lnTo>
                  <a:lnTo>
                    <a:pt x="48056" y="956"/>
                  </a:lnTo>
                  <a:lnTo>
                    <a:pt x="42089" y="2380"/>
                  </a:lnTo>
                  <a:lnTo>
                    <a:pt x="36684" y="4048"/>
                  </a:lnTo>
                  <a:lnTo>
                    <a:pt x="31558" y="6184"/>
                  </a:lnTo>
                  <a:lnTo>
                    <a:pt x="26444" y="8565"/>
                  </a:lnTo>
                  <a:lnTo>
                    <a:pt x="21891" y="11413"/>
                  </a:lnTo>
                  <a:lnTo>
                    <a:pt x="17629" y="14740"/>
                  </a:lnTo>
                  <a:lnTo>
                    <a:pt x="13928" y="18300"/>
                  </a:lnTo>
                  <a:lnTo>
                    <a:pt x="10239" y="22105"/>
                  </a:lnTo>
                  <a:lnTo>
                    <a:pt x="7390" y="26144"/>
                  </a:lnTo>
                  <a:lnTo>
                    <a:pt x="4833" y="30660"/>
                  </a:lnTo>
                  <a:lnTo>
                    <a:pt x="2848" y="35167"/>
                  </a:lnTo>
                  <a:lnTo>
                    <a:pt x="1424" y="39928"/>
                  </a:lnTo>
                  <a:lnTo>
                    <a:pt x="572" y="44913"/>
                  </a:lnTo>
                  <a:lnTo>
                    <a:pt x="0" y="50142"/>
                  </a:lnTo>
                  <a:lnTo>
                    <a:pt x="0" y="50142"/>
                  </a:lnTo>
                  <a:lnTo>
                    <a:pt x="280" y="52756"/>
                  </a:lnTo>
                  <a:lnTo>
                    <a:pt x="572" y="55371"/>
                  </a:lnTo>
                  <a:lnTo>
                    <a:pt x="1424" y="60356"/>
                  </a:lnTo>
                  <a:lnTo>
                    <a:pt x="2848" y="65106"/>
                  </a:lnTo>
                  <a:lnTo>
                    <a:pt x="4833" y="69389"/>
                  </a:lnTo>
                  <a:lnTo>
                    <a:pt x="7390" y="73662"/>
                  </a:lnTo>
                  <a:lnTo>
                    <a:pt x="9947" y="77466"/>
                  </a:lnTo>
                  <a:lnTo>
                    <a:pt x="12796" y="81261"/>
                  </a:lnTo>
                  <a:lnTo>
                    <a:pt x="15925" y="85066"/>
                  </a:lnTo>
                  <a:lnTo>
                    <a:pt x="22183" y="92665"/>
                  </a:lnTo>
                  <a:lnTo>
                    <a:pt x="25020" y="96704"/>
                  </a:lnTo>
                  <a:lnTo>
                    <a:pt x="27869" y="100743"/>
                  </a:lnTo>
                  <a:lnTo>
                    <a:pt x="30426" y="105025"/>
                  </a:lnTo>
                  <a:lnTo>
                    <a:pt x="32702" y="109776"/>
                  </a:lnTo>
                  <a:lnTo>
                    <a:pt x="34687" y="114761"/>
                  </a:lnTo>
                  <a:lnTo>
                    <a:pt x="36112" y="119990"/>
                  </a:lnTo>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70" name="Shape 70"/>
            <p:cNvSpPr/>
            <p:nvPr/>
          </p:nvSpPr>
          <p:spPr>
            <a:xfrm>
              <a:off x="6873825" y="2459275"/>
              <a:ext cx="35350" cy="166874"/>
            </a:xfrm>
            <a:custGeom>
              <a:avLst/>
              <a:gdLst/>
              <a:ahLst/>
              <a:cxnLst/>
              <a:rect l="0" t="0" r="0" b="0"/>
              <a:pathLst>
                <a:path w="120000" h="120000" fill="none" extrusionOk="0">
                  <a:moveTo>
                    <a:pt x="119915" y="17"/>
                  </a:moveTo>
                  <a:lnTo>
                    <a:pt x="119915" y="17"/>
                  </a:lnTo>
                  <a:lnTo>
                    <a:pt x="70353" y="51235"/>
                  </a:lnTo>
                  <a:lnTo>
                    <a:pt x="84" y="119982"/>
                  </a:lnTo>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71" name="Shape 71"/>
            <p:cNvSpPr/>
            <p:nvPr/>
          </p:nvSpPr>
          <p:spPr>
            <a:xfrm>
              <a:off x="6801975" y="2453200"/>
              <a:ext cx="90150" cy="19500"/>
            </a:xfrm>
            <a:custGeom>
              <a:avLst/>
              <a:gdLst/>
              <a:ahLst/>
              <a:cxnLst/>
              <a:rect l="0" t="0" r="0" b="0"/>
              <a:pathLst>
                <a:path w="120000" h="120000" fill="none" extrusionOk="0">
                  <a:moveTo>
                    <a:pt x="33" y="11230"/>
                  </a:moveTo>
                  <a:lnTo>
                    <a:pt x="27587" y="120000"/>
                  </a:lnTo>
                  <a:lnTo>
                    <a:pt x="55141" y="11230"/>
                  </a:lnTo>
                  <a:lnTo>
                    <a:pt x="55141" y="11230"/>
                  </a:lnTo>
                  <a:lnTo>
                    <a:pt x="57570" y="3846"/>
                  </a:lnTo>
                  <a:lnTo>
                    <a:pt x="60000" y="0"/>
                  </a:lnTo>
                  <a:lnTo>
                    <a:pt x="62429" y="3846"/>
                  </a:lnTo>
                  <a:lnTo>
                    <a:pt x="64858" y="11230"/>
                  </a:lnTo>
                  <a:lnTo>
                    <a:pt x="92412" y="120000"/>
                  </a:lnTo>
                  <a:lnTo>
                    <a:pt x="119966" y="11230"/>
                  </a:lnTo>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72" name="Shape 72"/>
            <p:cNvSpPr/>
            <p:nvPr/>
          </p:nvSpPr>
          <p:spPr>
            <a:xfrm>
              <a:off x="6795900" y="2628550"/>
              <a:ext cx="102299" cy="25"/>
            </a:xfrm>
            <a:custGeom>
              <a:avLst/>
              <a:gdLst/>
              <a:ahLst/>
              <a:cxnLst/>
              <a:rect l="0" t="0" r="0" b="0"/>
              <a:pathLst>
                <a:path w="120000" h="120000" fill="none" extrusionOk="0">
                  <a:moveTo>
                    <a:pt x="0" y="120000"/>
                  </a:moveTo>
                  <a:lnTo>
                    <a:pt x="120000" y="120000"/>
                  </a:lnTo>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pic>
        <p:nvPicPr>
          <p:cNvPr id="135" name="Shape 135"/>
          <p:cNvPicPr preferRelativeResize="0"/>
          <p:nvPr/>
        </p:nvPicPr>
        <p:blipFill rotWithShape="1">
          <a:blip r:embed="rId3">
            <a:alphaModFix/>
          </a:blip>
          <a:srcRect/>
          <a:stretch/>
        </p:blipFill>
        <p:spPr>
          <a:xfrm>
            <a:off x="2105575" y="299825"/>
            <a:ext cx="5510149" cy="4543849"/>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Shape 140"/>
          <p:cNvSpPr txBox="1">
            <a:spLocks noGrp="1"/>
          </p:cNvSpPr>
          <p:nvPr>
            <p:ph type="title"/>
          </p:nvPr>
        </p:nvSpPr>
        <p:spPr>
          <a:xfrm>
            <a:off x="635375" y="340675"/>
            <a:ext cx="5794499" cy="435599"/>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Lora"/>
              <a:buNone/>
            </a:pPr>
            <a:r>
              <a:rPr lang="en" sz="2000" b="1" i="0" u="none" strike="noStrike" cap="none">
                <a:solidFill>
                  <a:srgbClr val="000000"/>
                </a:solidFill>
                <a:latin typeface="Lora"/>
                <a:ea typeface="Lora"/>
                <a:cs typeface="Lora"/>
                <a:sym typeface="Lora"/>
              </a:rPr>
              <a:t>Subordinating Conjunctions</a:t>
            </a:r>
          </a:p>
        </p:txBody>
      </p:sp>
      <p:sp>
        <p:nvSpPr>
          <p:cNvPr id="141" name="Shape 141"/>
          <p:cNvSpPr txBox="1">
            <a:spLocks noGrp="1"/>
          </p:cNvSpPr>
          <p:nvPr>
            <p:ph type="body" idx="1"/>
          </p:nvPr>
        </p:nvSpPr>
        <p:spPr>
          <a:xfrm>
            <a:off x="1266174" y="1266761"/>
            <a:ext cx="7700999" cy="3387299"/>
          </a:xfrm>
          <a:prstGeom prst="rect">
            <a:avLst/>
          </a:prstGeom>
          <a:noFill/>
          <a:ln>
            <a:noFill/>
          </a:ln>
        </p:spPr>
        <p:txBody>
          <a:bodyPr lIns="91425" tIns="91425" rIns="91425" bIns="91425" anchor="t" anchorCtr="0">
            <a:noAutofit/>
          </a:bodyPr>
          <a:lstStyle/>
          <a:p>
            <a:pPr marL="457200" marR="0" lvl="0" indent="-342900" algn="l" rtl="0">
              <a:lnSpc>
                <a:spcPct val="100000"/>
              </a:lnSpc>
              <a:spcBef>
                <a:spcPts val="0"/>
              </a:spcBef>
              <a:spcAft>
                <a:spcPts val="0"/>
              </a:spcAft>
              <a:buClr>
                <a:srgbClr val="FFCD00"/>
              </a:buClr>
              <a:buSzPct val="100000"/>
              <a:buFont typeface="Quattrocento Sans"/>
              <a:buChar char="◉"/>
            </a:pPr>
            <a:r>
              <a:rPr lang="en" sz="1800" b="0" i="0" u="none" strike="noStrike" cap="none" dirty="0">
                <a:solidFill>
                  <a:srgbClr val="000000"/>
                </a:solidFill>
                <a:latin typeface="Quattrocento Sans"/>
                <a:ea typeface="Quattrocento Sans"/>
                <a:cs typeface="Quattrocento Sans"/>
                <a:sym typeface="Quattrocento Sans"/>
              </a:rPr>
              <a:t>If you begin your sentence with a subordinate conjunction, use a comma after the subordinate clause:</a:t>
            </a:r>
          </a:p>
          <a:p>
            <a:pPr marL="0" marR="0" lvl="0" indent="0" algn="l" rtl="0">
              <a:lnSpc>
                <a:spcPct val="115000"/>
              </a:lnSpc>
              <a:spcBef>
                <a:spcPts val="0"/>
              </a:spcBef>
              <a:spcAft>
                <a:spcPts val="0"/>
              </a:spcAft>
              <a:buClr>
                <a:srgbClr val="FFCD00"/>
              </a:buClr>
              <a:buSzPct val="25000"/>
              <a:buFont typeface="Quattrocento Sans"/>
              <a:buNone/>
            </a:pPr>
            <a:r>
              <a:rPr lang="en" sz="1800" b="0" i="0" u="none" strike="noStrike" cap="none" dirty="0">
                <a:solidFill>
                  <a:srgbClr val="000000"/>
                </a:solidFill>
                <a:latin typeface="Quattrocento Sans"/>
                <a:ea typeface="Quattrocento Sans"/>
                <a:cs typeface="Quattrocento Sans"/>
                <a:sym typeface="Quattrocento Sans"/>
              </a:rPr>
              <a:t>Ex: </a:t>
            </a:r>
            <a:r>
              <a:rPr lang="en" sz="1800" b="1" i="1" u="none" strike="noStrike" cap="none" dirty="0">
                <a:solidFill>
                  <a:srgbClr val="000000"/>
                </a:solidFill>
                <a:latin typeface="Quattrocento Sans"/>
                <a:ea typeface="Quattrocento Sans"/>
                <a:cs typeface="Quattrocento Sans"/>
                <a:sym typeface="Quattrocento Sans"/>
              </a:rPr>
              <a:t>Because </a:t>
            </a:r>
            <a:r>
              <a:rPr lang="en" sz="1800" b="0" i="1" u="none" strike="noStrike" cap="none" dirty="0">
                <a:solidFill>
                  <a:srgbClr val="000000"/>
                </a:solidFill>
                <a:latin typeface="Quattrocento Sans"/>
                <a:ea typeface="Quattrocento Sans"/>
                <a:cs typeface="Quattrocento Sans"/>
                <a:sym typeface="Quattrocento Sans"/>
              </a:rPr>
              <a:t>I hunted so many ants</a:t>
            </a:r>
            <a:r>
              <a:rPr lang="en" sz="1800" b="1" i="1" u="none" strike="noStrike" cap="none" dirty="0">
                <a:solidFill>
                  <a:srgbClr val="000000"/>
                </a:solidFill>
                <a:latin typeface="Quattrocento Sans"/>
                <a:ea typeface="Quattrocento Sans"/>
                <a:cs typeface="Quattrocento Sans"/>
                <a:sym typeface="Quattrocento Sans"/>
              </a:rPr>
              <a:t>,</a:t>
            </a:r>
            <a:r>
              <a:rPr lang="en" sz="1800" b="0" i="1" u="none" strike="noStrike" cap="none" dirty="0">
                <a:solidFill>
                  <a:srgbClr val="000000"/>
                </a:solidFill>
                <a:latin typeface="Quattrocento Sans"/>
                <a:ea typeface="Quattrocento Sans"/>
                <a:cs typeface="Quattrocento Sans"/>
                <a:sym typeface="Quattrocento Sans"/>
              </a:rPr>
              <a:t> the remaining ants moved to a different location.</a:t>
            </a:r>
          </a:p>
          <a:p>
            <a:pPr marL="457200" marR="0" lvl="0" indent="-342900" algn="l" rtl="0">
              <a:lnSpc>
                <a:spcPct val="115000"/>
              </a:lnSpc>
              <a:spcBef>
                <a:spcPts val="0"/>
              </a:spcBef>
              <a:spcAft>
                <a:spcPts val="0"/>
              </a:spcAft>
              <a:buClr>
                <a:srgbClr val="FFCD00"/>
              </a:buClr>
              <a:buSzPct val="100000"/>
              <a:buFont typeface="Quattrocento Sans"/>
              <a:buChar char="◉"/>
            </a:pPr>
            <a:r>
              <a:rPr lang="en" sz="1800" b="0" i="0" u="none" strike="noStrike" cap="none" dirty="0">
                <a:solidFill>
                  <a:srgbClr val="000000"/>
                </a:solidFill>
                <a:latin typeface="Quattrocento Sans"/>
                <a:ea typeface="Quattrocento Sans"/>
                <a:cs typeface="Quattrocento Sans"/>
                <a:sym typeface="Quattrocento Sans"/>
              </a:rPr>
              <a:t>If the subordinate conjunction is not at the beginning of the sentence, a comma is not necessary.</a:t>
            </a:r>
          </a:p>
          <a:p>
            <a:pPr marL="0" marR="0" lvl="0" indent="0" algn="l" rtl="0">
              <a:lnSpc>
                <a:spcPct val="115000"/>
              </a:lnSpc>
              <a:spcBef>
                <a:spcPts val="0"/>
              </a:spcBef>
              <a:spcAft>
                <a:spcPts val="0"/>
              </a:spcAft>
              <a:buClr>
                <a:srgbClr val="FFCD00"/>
              </a:buClr>
              <a:buSzPct val="25000"/>
              <a:buFont typeface="Quattrocento Sans"/>
              <a:buNone/>
            </a:pPr>
            <a:r>
              <a:rPr lang="en" sz="1800" b="0" i="0" u="none" strike="noStrike" cap="none" dirty="0">
                <a:solidFill>
                  <a:srgbClr val="000000"/>
                </a:solidFill>
                <a:latin typeface="Quattrocento Sans"/>
                <a:ea typeface="Quattrocento Sans"/>
                <a:cs typeface="Quattrocento Sans"/>
                <a:sym typeface="Quattrocento Sans"/>
              </a:rPr>
              <a:t>Ex: </a:t>
            </a:r>
            <a:r>
              <a:rPr lang="en" sz="1800" b="0" i="1" u="none" strike="noStrike" cap="none" dirty="0">
                <a:solidFill>
                  <a:srgbClr val="000000"/>
                </a:solidFill>
                <a:latin typeface="Quattrocento Sans"/>
                <a:ea typeface="Quattrocento Sans"/>
                <a:cs typeface="Quattrocento Sans"/>
                <a:sym typeface="Quattrocento Sans"/>
              </a:rPr>
              <a:t>The remaining ants moved to a different location </a:t>
            </a:r>
          </a:p>
          <a:p>
            <a:pPr marL="0" marR="0" lvl="0" indent="0" algn="l" rtl="0">
              <a:lnSpc>
                <a:spcPct val="115000"/>
              </a:lnSpc>
              <a:spcBef>
                <a:spcPts val="0"/>
              </a:spcBef>
              <a:spcAft>
                <a:spcPts val="0"/>
              </a:spcAft>
              <a:buClr>
                <a:srgbClr val="FFCD00"/>
              </a:buClr>
              <a:buSzPct val="25000"/>
              <a:buFont typeface="Quattrocento Sans"/>
              <a:buNone/>
            </a:pPr>
            <a:r>
              <a:rPr lang="en" sz="1800" b="1" i="1" u="none" strike="noStrike" cap="none" dirty="0">
                <a:solidFill>
                  <a:srgbClr val="000000"/>
                </a:solidFill>
                <a:latin typeface="Quattrocento Sans"/>
                <a:ea typeface="Quattrocento Sans"/>
                <a:cs typeface="Quattrocento Sans"/>
                <a:sym typeface="Quattrocento Sans"/>
              </a:rPr>
              <a:t>because</a:t>
            </a:r>
            <a:r>
              <a:rPr lang="en" sz="1800" b="0" i="1" u="none" strike="noStrike" cap="none" dirty="0">
                <a:solidFill>
                  <a:srgbClr val="000000"/>
                </a:solidFill>
                <a:latin typeface="Quattrocento Sans"/>
                <a:ea typeface="Quattrocento Sans"/>
                <a:cs typeface="Quattrocento Sans"/>
                <a:sym typeface="Quattrocento Sans"/>
              </a:rPr>
              <a:t> I hunted so many of their brothers.</a:t>
            </a:r>
          </a:p>
        </p:txBody>
      </p:sp>
      <p:grpSp>
        <p:nvGrpSpPr>
          <p:cNvPr id="142" name="Shape 142"/>
          <p:cNvGrpSpPr/>
          <p:nvPr/>
        </p:nvGrpSpPr>
        <p:grpSpPr>
          <a:xfrm>
            <a:off x="2512386" y="4163575"/>
            <a:ext cx="3100074" cy="871549"/>
            <a:chOff x="2512386" y="4163575"/>
            <a:chExt cx="3100074" cy="871549"/>
          </a:xfrm>
        </p:grpSpPr>
        <p:pic>
          <p:nvPicPr>
            <p:cNvPr id="143" name="Shape 143"/>
            <p:cNvPicPr preferRelativeResize="0"/>
            <p:nvPr/>
          </p:nvPicPr>
          <p:blipFill rotWithShape="1">
            <a:blip r:embed="rId3">
              <a:alphaModFix/>
            </a:blip>
            <a:srcRect/>
            <a:stretch/>
          </p:blipFill>
          <p:spPr>
            <a:xfrm>
              <a:off x="2512386" y="4163575"/>
              <a:ext cx="517473" cy="871549"/>
            </a:xfrm>
            <a:prstGeom prst="rect">
              <a:avLst/>
            </a:prstGeom>
            <a:noFill/>
            <a:ln>
              <a:noFill/>
            </a:ln>
          </p:spPr>
        </p:pic>
        <p:pic>
          <p:nvPicPr>
            <p:cNvPr id="144" name="Shape 144"/>
            <p:cNvPicPr preferRelativeResize="0"/>
            <p:nvPr/>
          </p:nvPicPr>
          <p:blipFill rotWithShape="1">
            <a:blip r:embed="rId3">
              <a:alphaModFix/>
            </a:blip>
            <a:srcRect/>
            <a:stretch/>
          </p:blipFill>
          <p:spPr>
            <a:xfrm>
              <a:off x="3158050" y="4163575"/>
              <a:ext cx="517473" cy="871549"/>
            </a:xfrm>
            <a:prstGeom prst="rect">
              <a:avLst/>
            </a:prstGeom>
            <a:noFill/>
            <a:ln>
              <a:noFill/>
            </a:ln>
          </p:spPr>
        </p:pic>
        <p:pic>
          <p:nvPicPr>
            <p:cNvPr id="145" name="Shape 145"/>
            <p:cNvPicPr preferRelativeResize="0"/>
            <p:nvPr/>
          </p:nvPicPr>
          <p:blipFill rotWithShape="1">
            <a:blip r:embed="rId3">
              <a:alphaModFix/>
            </a:blip>
            <a:srcRect/>
            <a:stretch/>
          </p:blipFill>
          <p:spPr>
            <a:xfrm>
              <a:off x="3803687" y="4163575"/>
              <a:ext cx="517473" cy="871549"/>
            </a:xfrm>
            <a:prstGeom prst="rect">
              <a:avLst/>
            </a:prstGeom>
            <a:noFill/>
            <a:ln>
              <a:noFill/>
            </a:ln>
          </p:spPr>
        </p:pic>
        <p:pic>
          <p:nvPicPr>
            <p:cNvPr id="146" name="Shape 146"/>
            <p:cNvPicPr preferRelativeResize="0"/>
            <p:nvPr/>
          </p:nvPicPr>
          <p:blipFill rotWithShape="1">
            <a:blip r:embed="rId3">
              <a:alphaModFix/>
            </a:blip>
            <a:srcRect/>
            <a:stretch/>
          </p:blipFill>
          <p:spPr>
            <a:xfrm>
              <a:off x="4449350" y="4163575"/>
              <a:ext cx="517473" cy="871549"/>
            </a:xfrm>
            <a:prstGeom prst="rect">
              <a:avLst/>
            </a:prstGeom>
            <a:noFill/>
            <a:ln>
              <a:noFill/>
            </a:ln>
          </p:spPr>
        </p:pic>
        <p:pic>
          <p:nvPicPr>
            <p:cNvPr id="147" name="Shape 147"/>
            <p:cNvPicPr preferRelativeResize="0"/>
            <p:nvPr/>
          </p:nvPicPr>
          <p:blipFill rotWithShape="1">
            <a:blip r:embed="rId3">
              <a:alphaModFix/>
            </a:blip>
            <a:srcRect/>
            <a:stretch/>
          </p:blipFill>
          <p:spPr>
            <a:xfrm>
              <a:off x="5094987" y="4163575"/>
              <a:ext cx="517473" cy="871549"/>
            </a:xfrm>
            <a:prstGeom prst="rect">
              <a:avLst/>
            </a:prstGeom>
            <a:noFill/>
            <a:ln>
              <a:noFill/>
            </a:ln>
          </p:spPr>
        </p:pic>
      </p:grpSp>
      <p:pic>
        <p:nvPicPr>
          <p:cNvPr id="148" name="Shape 148"/>
          <p:cNvPicPr preferRelativeResize="0"/>
          <p:nvPr/>
        </p:nvPicPr>
        <p:blipFill rotWithShape="1">
          <a:blip r:embed="rId4">
            <a:alphaModFix/>
          </a:blip>
          <a:srcRect/>
          <a:stretch/>
        </p:blipFill>
        <p:spPr>
          <a:xfrm>
            <a:off x="6386325" y="4116898"/>
            <a:ext cx="2071174" cy="918224"/>
          </a:xfrm>
          <a:prstGeom prst="rect">
            <a:avLst/>
          </a:prstGeom>
          <a:noFill/>
          <a:ln>
            <a:noFill/>
          </a:ln>
        </p:spPr>
      </p:pic>
      <p:sp>
        <p:nvSpPr>
          <p:cNvPr id="149" name="Shape 149"/>
          <p:cNvSpPr/>
          <p:nvPr/>
        </p:nvSpPr>
        <p:spPr>
          <a:xfrm>
            <a:off x="5740637" y="4437300"/>
            <a:ext cx="517499" cy="218699"/>
          </a:xfrm>
          <a:prstGeom prst="rightArrow">
            <a:avLst>
              <a:gd name="adj1" fmla="val 50000"/>
              <a:gd name="adj2" fmla="val 50000"/>
            </a:avLst>
          </a:prstGeom>
          <a:solidFill>
            <a:srgbClr val="FF9900"/>
          </a:solidFill>
          <a:ln w="9525" cap="flat" cmpd="sng">
            <a:solidFill>
              <a:srgbClr val="FF9900"/>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50" name="Shape 150"/>
          <p:cNvSpPr/>
          <p:nvPr/>
        </p:nvSpPr>
        <p:spPr>
          <a:xfrm rot="-5400000">
            <a:off x="3128200" y="636948"/>
            <a:ext cx="293400" cy="3192600"/>
          </a:xfrm>
          <a:prstGeom prst="leftBrace">
            <a:avLst>
              <a:gd name="adj1" fmla="val 8333"/>
              <a:gd name="adj2" fmla="val 50000"/>
            </a:avLst>
          </a:prstGeom>
          <a:noFill/>
          <a:ln w="9525" cap="flat" cmpd="sng">
            <a:solidFill>
              <a:srgbClr val="CC0000"/>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51" name="Shape 151"/>
          <p:cNvSpPr txBox="1"/>
          <p:nvPr/>
        </p:nvSpPr>
        <p:spPr>
          <a:xfrm>
            <a:off x="2699186" y="2207724"/>
            <a:ext cx="1435199" cy="2934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CC0000"/>
              </a:buClr>
              <a:buSzPct val="25000"/>
              <a:buFont typeface="Arial"/>
              <a:buNone/>
            </a:pPr>
            <a:r>
              <a:rPr lang="en" sz="1100" b="0" i="0" u="none" strike="noStrike" cap="none" dirty="0">
                <a:solidFill>
                  <a:srgbClr val="CC0000"/>
                </a:solidFill>
                <a:latin typeface="Arial"/>
                <a:ea typeface="Arial"/>
                <a:cs typeface="Arial"/>
                <a:sym typeface="Arial"/>
              </a:rPr>
              <a:t>Subordinate Clause</a:t>
            </a:r>
          </a:p>
        </p:txBody>
      </p:sp>
      <p:sp>
        <p:nvSpPr>
          <p:cNvPr id="152" name="Shape 152"/>
          <p:cNvSpPr txBox="1"/>
          <p:nvPr/>
        </p:nvSpPr>
        <p:spPr>
          <a:xfrm>
            <a:off x="0" y="0"/>
            <a:ext cx="5237700" cy="324599"/>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Quattrocento Sans"/>
              <a:buNone/>
            </a:pPr>
            <a:r>
              <a:rPr lang="en" sz="1000" b="0" i="0" u="none" strike="noStrike" cap="none">
                <a:solidFill>
                  <a:srgbClr val="000000"/>
                </a:solidFill>
                <a:latin typeface="Quattrocento Sans"/>
                <a:ea typeface="Quattrocento Sans"/>
                <a:cs typeface="Quattrocento Sans"/>
                <a:sym typeface="Quattrocento Sans"/>
              </a:rPr>
              <a:t>Information paraphrased/adapted from https://owl.english.purdue.edu/engagement/2/1/37/</a:t>
            </a:r>
          </a:p>
        </p:txBody>
      </p:sp>
      <p:sp>
        <p:nvSpPr>
          <p:cNvPr id="153" name="Shape 153"/>
          <p:cNvSpPr/>
          <p:nvPr/>
        </p:nvSpPr>
        <p:spPr>
          <a:xfrm rot="-5400000">
            <a:off x="3325224" y="1565355"/>
            <a:ext cx="293400" cy="4411499"/>
          </a:xfrm>
          <a:prstGeom prst="leftBrace">
            <a:avLst>
              <a:gd name="adj1" fmla="val 8333"/>
              <a:gd name="adj2" fmla="val 50000"/>
            </a:avLst>
          </a:prstGeom>
          <a:noFill/>
          <a:ln w="9525" cap="flat" cmpd="sng">
            <a:solidFill>
              <a:srgbClr val="CC0000"/>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54" name="Shape 154"/>
          <p:cNvSpPr txBox="1"/>
          <p:nvPr/>
        </p:nvSpPr>
        <p:spPr>
          <a:xfrm>
            <a:off x="2752360" y="3782511"/>
            <a:ext cx="1613999" cy="2934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CC0000"/>
              </a:buClr>
              <a:buSzPct val="25000"/>
              <a:buFont typeface="Arial"/>
              <a:buNone/>
            </a:pPr>
            <a:r>
              <a:rPr lang="en" sz="1100" b="0" i="0" u="none" strike="noStrike" cap="none" dirty="0">
                <a:solidFill>
                  <a:srgbClr val="CC0000"/>
                </a:solidFill>
                <a:latin typeface="Arial"/>
                <a:ea typeface="Arial"/>
                <a:cs typeface="Arial"/>
                <a:sym typeface="Arial"/>
              </a:rPr>
              <a:t>Subordinate Clause</a:t>
            </a:r>
          </a:p>
        </p:txBody>
      </p:sp>
      <p:sp>
        <p:nvSpPr>
          <p:cNvPr id="155" name="Shape 155"/>
          <p:cNvSpPr/>
          <p:nvPr/>
        </p:nvSpPr>
        <p:spPr>
          <a:xfrm>
            <a:off x="7291000" y="4163575"/>
            <a:ext cx="314400" cy="141899"/>
          </a:xfrm>
          <a:prstGeom prst="ellipse">
            <a:avLst/>
          </a:prstGeom>
          <a:solidFill>
            <a:srgbClr val="000000"/>
          </a:solidFill>
          <a:ln w="9525" cap="flat" cmpd="sng">
            <a:solidFill>
              <a:srgbClr val="000000"/>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Shape 160"/>
          <p:cNvSpPr txBox="1">
            <a:spLocks noGrp="1"/>
          </p:cNvSpPr>
          <p:nvPr>
            <p:ph type="title"/>
          </p:nvPr>
        </p:nvSpPr>
        <p:spPr>
          <a:xfrm>
            <a:off x="1381250" y="922667"/>
            <a:ext cx="3878399" cy="435599"/>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Lora"/>
              <a:buNone/>
            </a:pPr>
            <a:r>
              <a:rPr lang="en" sz="2000" b="1" i="0" u="none" strike="noStrike" cap="none">
                <a:solidFill>
                  <a:srgbClr val="000000"/>
                </a:solidFill>
                <a:latin typeface="Lora"/>
                <a:ea typeface="Lora"/>
                <a:cs typeface="Lora"/>
                <a:sym typeface="Lora"/>
              </a:rPr>
              <a:t>Credits</a:t>
            </a:r>
          </a:p>
        </p:txBody>
      </p:sp>
      <p:sp>
        <p:nvSpPr>
          <p:cNvPr id="161" name="Shape 161"/>
          <p:cNvSpPr txBox="1">
            <a:spLocks noGrp="1"/>
          </p:cNvSpPr>
          <p:nvPr>
            <p:ph type="body" idx="1"/>
          </p:nvPr>
        </p:nvSpPr>
        <p:spPr>
          <a:xfrm>
            <a:off x="1381250" y="1616470"/>
            <a:ext cx="6809700" cy="31122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 sz="2400" b="0" i="0" u="none" strike="noStrike" cap="none">
                <a:solidFill>
                  <a:srgbClr val="000000"/>
                </a:solidFill>
                <a:latin typeface="Quattrocento Sans"/>
                <a:ea typeface="Quattrocento Sans"/>
                <a:cs typeface="Quattrocento Sans"/>
                <a:sym typeface="Quattrocento Sans"/>
              </a:rPr>
              <a:t>Special thanks to all the people who made and released these awesome resources for free:</a:t>
            </a:r>
          </a:p>
          <a:p>
            <a:pPr marL="457200" marR="0" lvl="0" indent="-228600" algn="l" rtl="0">
              <a:lnSpc>
                <a:spcPct val="115000"/>
              </a:lnSpc>
              <a:spcBef>
                <a:spcPts val="0"/>
              </a:spcBef>
              <a:spcAft>
                <a:spcPts val="0"/>
              </a:spcAft>
              <a:buClr>
                <a:srgbClr val="000000"/>
              </a:buClr>
              <a:buSzPct val="100000"/>
              <a:buFont typeface="Quattrocento Sans"/>
              <a:buChar char="◉"/>
            </a:pPr>
            <a:r>
              <a:rPr lang="en" sz="2400" b="0" i="0" u="none" strike="noStrike" cap="none">
                <a:solidFill>
                  <a:srgbClr val="000000"/>
                </a:solidFill>
                <a:latin typeface="Quattrocento Sans"/>
                <a:ea typeface="Quattrocento Sans"/>
                <a:cs typeface="Quattrocento Sans"/>
                <a:sym typeface="Quattrocento Sans"/>
              </a:rPr>
              <a:t>Presentation template by </a:t>
            </a:r>
            <a:r>
              <a:rPr lang="en" sz="2400" b="0" i="0" u="sng" strike="noStrike" cap="none">
                <a:solidFill>
                  <a:schemeClr val="hlink"/>
                </a:solidFill>
                <a:highlight>
                  <a:srgbClr val="FFCD00"/>
                </a:highlight>
                <a:latin typeface="Quattrocento Sans"/>
                <a:ea typeface="Quattrocento Sans"/>
                <a:cs typeface="Quattrocento Sans"/>
                <a:sym typeface="Quattrocento Sans"/>
                <a:hlinkClick r:id="rId3"/>
              </a:rPr>
              <a:t>SlidesCarnival</a:t>
            </a:r>
          </a:p>
          <a:p>
            <a:pPr marL="0" marR="0" lvl="0" indent="0" algn="l" rtl="0">
              <a:lnSpc>
                <a:spcPct val="115000"/>
              </a:lnSpc>
              <a:spcBef>
                <a:spcPts val="0"/>
              </a:spcBef>
              <a:spcAft>
                <a:spcPts val="0"/>
              </a:spcAft>
              <a:buClr>
                <a:srgbClr val="FFCD00"/>
              </a:buClr>
              <a:buSzPct val="25000"/>
              <a:buFont typeface="Quattrocento Sans"/>
              <a:buNone/>
            </a:pPr>
            <a:endParaRPr sz="2400" b="0" i="0" u="none" strike="noStrike" cap="none">
              <a:solidFill>
                <a:srgbClr val="000000"/>
              </a:solidFill>
              <a:highlight>
                <a:srgbClr val="FFCD00"/>
              </a:highlight>
              <a:latin typeface="Quattrocento Sans"/>
              <a:ea typeface="Quattrocento Sans"/>
              <a:cs typeface="Quattrocento Sans"/>
              <a:sym typeface="Quattrocento Sans"/>
            </a:endParaRPr>
          </a:p>
          <a:p>
            <a:pPr marL="0" marR="0" lvl="0" indent="0" algn="l" rtl="0">
              <a:lnSpc>
                <a:spcPct val="100000"/>
              </a:lnSpc>
              <a:spcBef>
                <a:spcPts val="0"/>
              </a:spcBef>
              <a:spcAft>
                <a:spcPts val="0"/>
              </a:spcAft>
              <a:buClr>
                <a:srgbClr val="FFCD00"/>
              </a:buClr>
              <a:buSzPct val="25000"/>
              <a:buFont typeface="Quattrocento Sans"/>
              <a:buNone/>
            </a:pPr>
            <a:endParaRPr sz="2400" b="0" i="0" u="none" strike="noStrike" cap="none">
              <a:solidFill>
                <a:srgbClr val="000000"/>
              </a:solidFill>
              <a:latin typeface="Quattrocento Sans"/>
              <a:ea typeface="Quattrocento Sans"/>
              <a:cs typeface="Quattrocento Sans"/>
              <a:sym typeface="Quattrocento Sans"/>
            </a:endParaRPr>
          </a:p>
        </p:txBody>
      </p:sp>
      <p:grpSp>
        <p:nvGrpSpPr>
          <p:cNvPr id="162" name="Shape 162"/>
          <p:cNvGrpSpPr/>
          <p:nvPr/>
        </p:nvGrpSpPr>
        <p:grpSpPr>
          <a:xfrm>
            <a:off x="916457" y="1019749"/>
            <a:ext cx="214623" cy="214624"/>
            <a:chOff x="2594050" y="1631825"/>
            <a:chExt cx="439624" cy="439625"/>
          </a:xfrm>
        </p:grpSpPr>
        <p:sp>
          <p:nvSpPr>
            <p:cNvPr id="163" name="Shape 163"/>
            <p:cNvSpPr/>
            <p:nvPr/>
          </p:nvSpPr>
          <p:spPr>
            <a:xfrm>
              <a:off x="2594050" y="1883300"/>
              <a:ext cx="188175" cy="188150"/>
            </a:xfrm>
            <a:custGeom>
              <a:avLst/>
              <a:gdLst/>
              <a:ahLst/>
              <a:cxnLst/>
              <a:rect l="0" t="0" r="0" b="0"/>
              <a:pathLst>
                <a:path w="120000" h="120000" fill="none" extrusionOk="0">
                  <a:moveTo>
                    <a:pt x="95528" y="0"/>
                  </a:moveTo>
                  <a:lnTo>
                    <a:pt x="8561" y="102524"/>
                  </a:lnTo>
                  <a:lnTo>
                    <a:pt x="15" y="120000"/>
                  </a:lnTo>
                  <a:lnTo>
                    <a:pt x="17489" y="111453"/>
                  </a:lnTo>
                  <a:lnTo>
                    <a:pt x="119984" y="24459"/>
                  </a:lnTo>
                  <a:lnTo>
                    <a:pt x="95528" y="0"/>
                  </a:lnTo>
                  <a:close/>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64" name="Shape 164"/>
            <p:cNvSpPr/>
            <p:nvPr/>
          </p:nvSpPr>
          <p:spPr>
            <a:xfrm>
              <a:off x="2857700" y="1631825"/>
              <a:ext cx="175974" cy="175999"/>
            </a:xfrm>
            <a:custGeom>
              <a:avLst/>
              <a:gdLst/>
              <a:ahLst/>
              <a:cxnLst/>
              <a:rect l="0" t="0" r="0" b="0"/>
              <a:pathLst>
                <a:path w="120000" h="120000" fill="none" extrusionOk="0">
                  <a:moveTo>
                    <a:pt x="4568" y="46090"/>
                  </a:moveTo>
                  <a:lnTo>
                    <a:pt x="73919" y="115414"/>
                  </a:lnTo>
                  <a:lnTo>
                    <a:pt x="73919" y="115414"/>
                  </a:lnTo>
                  <a:lnTo>
                    <a:pt x="73919" y="115414"/>
                  </a:lnTo>
                  <a:lnTo>
                    <a:pt x="79306" y="117903"/>
                  </a:lnTo>
                  <a:lnTo>
                    <a:pt x="85120" y="119573"/>
                  </a:lnTo>
                  <a:lnTo>
                    <a:pt x="90524" y="119982"/>
                  </a:lnTo>
                  <a:lnTo>
                    <a:pt x="96337" y="119982"/>
                  </a:lnTo>
                  <a:lnTo>
                    <a:pt x="102150" y="118738"/>
                  </a:lnTo>
                  <a:lnTo>
                    <a:pt x="107538" y="116659"/>
                  </a:lnTo>
                  <a:lnTo>
                    <a:pt x="110026" y="115005"/>
                  </a:lnTo>
                  <a:lnTo>
                    <a:pt x="112533" y="113761"/>
                  </a:lnTo>
                  <a:lnTo>
                    <a:pt x="115022" y="111681"/>
                  </a:lnTo>
                  <a:lnTo>
                    <a:pt x="117511" y="109602"/>
                  </a:lnTo>
                  <a:lnTo>
                    <a:pt x="117511" y="109602"/>
                  </a:lnTo>
                  <a:lnTo>
                    <a:pt x="118346" y="108357"/>
                  </a:lnTo>
                  <a:lnTo>
                    <a:pt x="119590" y="106704"/>
                  </a:lnTo>
                  <a:lnTo>
                    <a:pt x="119999" y="104625"/>
                  </a:lnTo>
                  <a:lnTo>
                    <a:pt x="119999" y="102971"/>
                  </a:lnTo>
                  <a:lnTo>
                    <a:pt x="119999" y="102971"/>
                  </a:lnTo>
                  <a:lnTo>
                    <a:pt x="119999" y="101301"/>
                  </a:lnTo>
                  <a:lnTo>
                    <a:pt x="119590" y="99647"/>
                  </a:lnTo>
                  <a:lnTo>
                    <a:pt x="118346" y="97977"/>
                  </a:lnTo>
                  <a:lnTo>
                    <a:pt x="117511" y="96323"/>
                  </a:lnTo>
                  <a:lnTo>
                    <a:pt x="23679" y="2505"/>
                  </a:lnTo>
                  <a:lnTo>
                    <a:pt x="23679" y="2505"/>
                  </a:lnTo>
                  <a:lnTo>
                    <a:pt x="22008" y="1670"/>
                  </a:lnTo>
                  <a:lnTo>
                    <a:pt x="20355" y="426"/>
                  </a:lnTo>
                  <a:lnTo>
                    <a:pt x="18684" y="0"/>
                  </a:lnTo>
                  <a:lnTo>
                    <a:pt x="17030" y="0"/>
                  </a:lnTo>
                  <a:lnTo>
                    <a:pt x="17030" y="0"/>
                  </a:lnTo>
                  <a:lnTo>
                    <a:pt x="15377" y="0"/>
                  </a:lnTo>
                  <a:lnTo>
                    <a:pt x="13297" y="426"/>
                  </a:lnTo>
                  <a:lnTo>
                    <a:pt x="11626" y="1670"/>
                  </a:lnTo>
                  <a:lnTo>
                    <a:pt x="10382" y="2505"/>
                  </a:lnTo>
                  <a:lnTo>
                    <a:pt x="10382" y="2505"/>
                  </a:lnTo>
                  <a:lnTo>
                    <a:pt x="8302" y="4994"/>
                  </a:lnTo>
                  <a:lnTo>
                    <a:pt x="6239" y="7482"/>
                  </a:lnTo>
                  <a:lnTo>
                    <a:pt x="4995" y="9971"/>
                  </a:lnTo>
                  <a:lnTo>
                    <a:pt x="3324" y="12460"/>
                  </a:lnTo>
                  <a:lnTo>
                    <a:pt x="1244" y="17863"/>
                  </a:lnTo>
                  <a:lnTo>
                    <a:pt x="0" y="23676"/>
                  </a:lnTo>
                  <a:lnTo>
                    <a:pt x="0" y="29488"/>
                  </a:lnTo>
                  <a:lnTo>
                    <a:pt x="426" y="34875"/>
                  </a:lnTo>
                  <a:lnTo>
                    <a:pt x="2079" y="40687"/>
                  </a:lnTo>
                  <a:lnTo>
                    <a:pt x="4568" y="46090"/>
                  </a:lnTo>
                  <a:lnTo>
                    <a:pt x="4568" y="46090"/>
                  </a:lnTo>
                  <a:close/>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65" name="Shape 165"/>
            <p:cNvSpPr/>
            <p:nvPr/>
          </p:nvSpPr>
          <p:spPr>
            <a:xfrm>
              <a:off x="2662850" y="1699400"/>
              <a:ext cx="303249" cy="303249"/>
            </a:xfrm>
            <a:custGeom>
              <a:avLst/>
              <a:gdLst/>
              <a:ahLst/>
              <a:cxnLst/>
              <a:rect l="0" t="0" r="0" b="0"/>
              <a:pathLst>
                <a:path w="120000" h="120000" fill="none" extrusionOk="0">
                  <a:moveTo>
                    <a:pt x="79518" y="9"/>
                  </a:moveTo>
                  <a:lnTo>
                    <a:pt x="48197" y="31568"/>
                  </a:lnTo>
                  <a:lnTo>
                    <a:pt x="48197" y="31568"/>
                  </a:lnTo>
                  <a:lnTo>
                    <a:pt x="45784" y="30608"/>
                  </a:lnTo>
                  <a:lnTo>
                    <a:pt x="43380" y="29648"/>
                  </a:lnTo>
                  <a:lnTo>
                    <a:pt x="40481" y="28679"/>
                  </a:lnTo>
                  <a:lnTo>
                    <a:pt x="37592" y="28194"/>
                  </a:lnTo>
                  <a:lnTo>
                    <a:pt x="34466" y="27472"/>
                  </a:lnTo>
                  <a:lnTo>
                    <a:pt x="31330" y="26997"/>
                  </a:lnTo>
                  <a:lnTo>
                    <a:pt x="28194" y="26750"/>
                  </a:lnTo>
                  <a:lnTo>
                    <a:pt x="25068" y="26750"/>
                  </a:lnTo>
                  <a:lnTo>
                    <a:pt x="25068" y="26750"/>
                  </a:lnTo>
                  <a:lnTo>
                    <a:pt x="22169" y="26750"/>
                  </a:lnTo>
                  <a:lnTo>
                    <a:pt x="19281" y="26997"/>
                  </a:lnTo>
                  <a:lnTo>
                    <a:pt x="16154" y="27472"/>
                  </a:lnTo>
                  <a:lnTo>
                    <a:pt x="13018" y="28194"/>
                  </a:lnTo>
                  <a:lnTo>
                    <a:pt x="9882" y="29401"/>
                  </a:lnTo>
                  <a:lnTo>
                    <a:pt x="6994" y="30608"/>
                  </a:lnTo>
                  <a:lnTo>
                    <a:pt x="4105" y="32537"/>
                  </a:lnTo>
                  <a:lnTo>
                    <a:pt x="1454" y="34704"/>
                  </a:lnTo>
                  <a:lnTo>
                    <a:pt x="1454" y="34704"/>
                  </a:lnTo>
                  <a:lnTo>
                    <a:pt x="732" y="35426"/>
                  </a:lnTo>
                  <a:lnTo>
                    <a:pt x="247" y="36385"/>
                  </a:lnTo>
                  <a:lnTo>
                    <a:pt x="9" y="37355"/>
                  </a:lnTo>
                  <a:lnTo>
                    <a:pt x="9" y="38562"/>
                  </a:lnTo>
                  <a:lnTo>
                    <a:pt x="9" y="38562"/>
                  </a:lnTo>
                  <a:lnTo>
                    <a:pt x="9" y="39521"/>
                  </a:lnTo>
                  <a:lnTo>
                    <a:pt x="247" y="40491"/>
                  </a:lnTo>
                  <a:lnTo>
                    <a:pt x="732" y="41450"/>
                  </a:lnTo>
                  <a:lnTo>
                    <a:pt x="1454" y="42410"/>
                  </a:lnTo>
                  <a:lnTo>
                    <a:pt x="77589" y="118555"/>
                  </a:lnTo>
                  <a:lnTo>
                    <a:pt x="77589" y="118555"/>
                  </a:lnTo>
                  <a:lnTo>
                    <a:pt x="78558" y="119277"/>
                  </a:lnTo>
                  <a:lnTo>
                    <a:pt x="79518" y="119752"/>
                  </a:lnTo>
                  <a:lnTo>
                    <a:pt x="80478" y="119999"/>
                  </a:lnTo>
                  <a:lnTo>
                    <a:pt x="81447" y="119999"/>
                  </a:lnTo>
                  <a:lnTo>
                    <a:pt x="81447" y="119999"/>
                  </a:lnTo>
                  <a:lnTo>
                    <a:pt x="82654" y="119999"/>
                  </a:lnTo>
                  <a:lnTo>
                    <a:pt x="83614" y="119752"/>
                  </a:lnTo>
                  <a:lnTo>
                    <a:pt x="84573" y="119277"/>
                  </a:lnTo>
                  <a:lnTo>
                    <a:pt x="85295" y="118555"/>
                  </a:lnTo>
                  <a:lnTo>
                    <a:pt x="85295" y="118555"/>
                  </a:lnTo>
                  <a:lnTo>
                    <a:pt x="87472" y="115904"/>
                  </a:lnTo>
                  <a:lnTo>
                    <a:pt x="89391" y="113005"/>
                  </a:lnTo>
                  <a:lnTo>
                    <a:pt x="90598" y="110117"/>
                  </a:lnTo>
                  <a:lnTo>
                    <a:pt x="91805" y="106981"/>
                  </a:lnTo>
                  <a:lnTo>
                    <a:pt x="92527" y="103854"/>
                  </a:lnTo>
                  <a:lnTo>
                    <a:pt x="93012" y="100718"/>
                  </a:lnTo>
                  <a:lnTo>
                    <a:pt x="93249" y="97830"/>
                  </a:lnTo>
                  <a:lnTo>
                    <a:pt x="93249" y="94941"/>
                  </a:lnTo>
                  <a:lnTo>
                    <a:pt x="93249" y="94941"/>
                  </a:lnTo>
                  <a:lnTo>
                    <a:pt x="93249" y="91805"/>
                  </a:lnTo>
                  <a:lnTo>
                    <a:pt x="93012" y="88679"/>
                  </a:lnTo>
                  <a:lnTo>
                    <a:pt x="92527" y="85543"/>
                  </a:lnTo>
                  <a:lnTo>
                    <a:pt x="91805" y="82407"/>
                  </a:lnTo>
                  <a:lnTo>
                    <a:pt x="91320" y="79518"/>
                  </a:lnTo>
                  <a:lnTo>
                    <a:pt x="90361" y="76629"/>
                  </a:lnTo>
                  <a:lnTo>
                    <a:pt x="89391" y="74215"/>
                  </a:lnTo>
                  <a:lnTo>
                    <a:pt x="88431" y="71812"/>
                  </a:lnTo>
                  <a:lnTo>
                    <a:pt x="119999" y="40491"/>
                  </a:lnTo>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66" name="Shape 166"/>
            <p:cNvSpPr/>
            <p:nvPr/>
          </p:nvSpPr>
          <p:spPr>
            <a:xfrm>
              <a:off x="2814910" y="1754060"/>
              <a:ext cx="49950" cy="49950"/>
            </a:xfrm>
            <a:custGeom>
              <a:avLst/>
              <a:gdLst/>
              <a:ahLst/>
              <a:cxnLst/>
              <a:rect l="0" t="0" r="0" b="0"/>
              <a:pathLst>
                <a:path w="120000" h="120000" fill="none" extrusionOk="0">
                  <a:moveTo>
                    <a:pt x="60" y="119939"/>
                  </a:moveTo>
                  <a:lnTo>
                    <a:pt x="120000" y="0"/>
                  </a:lnTo>
                </a:path>
              </a:pathLst>
            </a:custGeom>
            <a:noFill/>
            <a:ln w="9525" cap="rnd" cmpd="sng">
              <a:solidFill>
                <a:srgbClr val="000000"/>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1381250" y="922675"/>
            <a:ext cx="7329900" cy="435599"/>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Lora"/>
              <a:buNone/>
            </a:pPr>
            <a:r>
              <a:rPr lang="en" sz="2000" b="1" i="0" u="none" strike="noStrike" cap="none" dirty="0" smtClean="0">
                <a:solidFill>
                  <a:srgbClr val="000000"/>
                </a:solidFill>
                <a:latin typeface="Lora"/>
                <a:ea typeface="Lora"/>
                <a:cs typeface="Lora"/>
                <a:sym typeface="Lora"/>
              </a:rPr>
              <a:t>Dependent </a:t>
            </a:r>
            <a:r>
              <a:rPr lang="en" dirty="0" smtClean="0"/>
              <a:t>vs</a:t>
            </a:r>
            <a:r>
              <a:rPr lang="en" sz="2000" b="1" i="0" u="none" strike="noStrike" cap="none" dirty="0" smtClean="0">
                <a:solidFill>
                  <a:srgbClr val="000000"/>
                </a:solidFill>
                <a:latin typeface="Lora"/>
                <a:ea typeface="Lora"/>
                <a:cs typeface="Lora"/>
                <a:sym typeface="Lora"/>
              </a:rPr>
              <a:t> </a:t>
            </a:r>
            <a:r>
              <a:rPr lang="en" sz="2000" b="1" i="0" u="none" strike="noStrike" cap="none" dirty="0">
                <a:solidFill>
                  <a:srgbClr val="000000"/>
                </a:solidFill>
                <a:latin typeface="Lora"/>
                <a:ea typeface="Lora"/>
                <a:cs typeface="Lora"/>
                <a:sym typeface="Lora"/>
              </a:rPr>
              <a:t>Independent </a:t>
            </a:r>
            <a:r>
              <a:rPr lang="en" sz="2000" b="1" i="0" u="none" strike="noStrike" cap="none" dirty="0" smtClean="0">
                <a:solidFill>
                  <a:srgbClr val="000000"/>
                </a:solidFill>
                <a:latin typeface="Lora"/>
                <a:ea typeface="Lora"/>
                <a:cs typeface="Lora"/>
                <a:sym typeface="Lora"/>
              </a:rPr>
              <a:t>Clauses</a:t>
            </a:r>
            <a:endParaRPr lang="en" sz="2000" b="1" i="0" u="none" strike="noStrike" cap="none" dirty="0">
              <a:solidFill>
                <a:srgbClr val="000000"/>
              </a:solidFill>
              <a:latin typeface="Lora"/>
              <a:ea typeface="Lora"/>
              <a:cs typeface="Lora"/>
              <a:sym typeface="Lora"/>
            </a:endParaRPr>
          </a:p>
        </p:txBody>
      </p:sp>
      <p:pic>
        <p:nvPicPr>
          <p:cNvPr id="103" name="Shape 103"/>
          <p:cNvPicPr preferRelativeResize="0"/>
          <p:nvPr/>
        </p:nvPicPr>
        <p:blipFill rotWithShape="1">
          <a:blip r:embed="rId3">
            <a:alphaModFix/>
          </a:blip>
          <a:srcRect/>
          <a:stretch/>
        </p:blipFill>
        <p:spPr>
          <a:xfrm>
            <a:off x="940200" y="1542287"/>
            <a:ext cx="7353300" cy="2981325"/>
          </a:xfrm>
          <a:prstGeom prst="rect">
            <a:avLst/>
          </a:prstGeom>
          <a:noFill/>
          <a:ln>
            <a:noFill/>
          </a:ln>
        </p:spPr>
      </p:pic>
      <p:sp>
        <p:nvSpPr>
          <p:cNvPr id="104" name="Shape 104"/>
          <p:cNvSpPr/>
          <p:nvPr/>
        </p:nvSpPr>
        <p:spPr>
          <a:xfrm>
            <a:off x="2248275" y="2728700"/>
            <a:ext cx="454800" cy="1955699"/>
          </a:xfrm>
          <a:prstGeom prst="upArrow">
            <a:avLst>
              <a:gd name="adj1" fmla="val 50000"/>
              <a:gd name="adj2" fmla="val 50000"/>
            </a:avLst>
          </a:prstGeom>
          <a:solidFill>
            <a:schemeClr val="accent6"/>
          </a:solidFill>
          <a:ln w="9525" cap="flat" cmpd="sng">
            <a:solidFill>
              <a:schemeClr val="accent6"/>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05" name="Shape 105"/>
          <p:cNvSpPr/>
          <p:nvPr/>
        </p:nvSpPr>
        <p:spPr>
          <a:xfrm>
            <a:off x="6999725" y="2728700"/>
            <a:ext cx="454800" cy="1955699"/>
          </a:xfrm>
          <a:prstGeom prst="upArrow">
            <a:avLst>
              <a:gd name="adj1" fmla="val 50000"/>
              <a:gd name="adj2" fmla="val 50000"/>
            </a:avLst>
          </a:prstGeom>
          <a:solidFill>
            <a:schemeClr val="accent6"/>
          </a:solidFill>
          <a:ln w="9525" cap="flat" cmpd="sng">
            <a:solidFill>
              <a:schemeClr val="accent6"/>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06" name="Shape 106"/>
          <p:cNvSpPr txBox="1"/>
          <p:nvPr/>
        </p:nvSpPr>
        <p:spPr>
          <a:xfrm>
            <a:off x="1530825" y="4592650"/>
            <a:ext cx="1889699" cy="320399"/>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 sz="1400" b="0" i="0" u="none" strike="noStrike" cap="none">
                <a:solidFill>
                  <a:srgbClr val="000000"/>
                </a:solidFill>
                <a:latin typeface="Arial"/>
                <a:ea typeface="Arial"/>
                <a:cs typeface="Arial"/>
                <a:sym typeface="Arial"/>
              </a:rPr>
              <a:t>Independent Clause</a:t>
            </a:r>
          </a:p>
        </p:txBody>
      </p:sp>
      <p:sp>
        <p:nvSpPr>
          <p:cNvPr id="107" name="Shape 107"/>
          <p:cNvSpPr txBox="1"/>
          <p:nvPr/>
        </p:nvSpPr>
        <p:spPr>
          <a:xfrm>
            <a:off x="6400100" y="4567150"/>
            <a:ext cx="1718100" cy="3714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 sz="1400" b="0" i="0" u="none" strike="noStrike" cap="none">
                <a:solidFill>
                  <a:srgbClr val="000000"/>
                </a:solidFill>
                <a:latin typeface="Arial"/>
                <a:ea typeface="Arial"/>
                <a:cs typeface="Arial"/>
                <a:sym typeface="Arial"/>
              </a:rPr>
              <a:t>Dependent Clause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4"/>
                                        </p:tgtEl>
                                        <p:attrNameLst>
                                          <p:attrName>style.visibility</p:attrName>
                                        </p:attrNameLst>
                                      </p:cBhvr>
                                      <p:to>
                                        <p:strVal val="visible"/>
                                      </p:to>
                                    </p:set>
                                    <p:animEffect transition="in" filter="fade">
                                      <p:cBhvr>
                                        <p:cTn id="7" dur="1000"/>
                                        <p:tgtEl>
                                          <p:spTgt spid="104"/>
                                        </p:tgtEl>
                                      </p:cBhvr>
                                    </p:animEffect>
                                  </p:childTnLst>
                                </p:cTn>
                              </p:par>
                              <p:par>
                                <p:cTn id="8" presetID="10" presetClass="entr" presetSubtype="0" fill="hold" nodeType="withEffect">
                                  <p:stCondLst>
                                    <p:cond delay="0"/>
                                  </p:stCondLst>
                                  <p:childTnLst>
                                    <p:set>
                                      <p:cBhvr>
                                        <p:cTn id="9" dur="1" fill="hold">
                                          <p:stCondLst>
                                            <p:cond delay="0"/>
                                          </p:stCondLst>
                                        </p:cTn>
                                        <p:tgtEl>
                                          <p:spTgt spid="106"/>
                                        </p:tgtEl>
                                        <p:attrNameLst>
                                          <p:attrName>style.visibility</p:attrName>
                                        </p:attrNameLst>
                                      </p:cBhvr>
                                      <p:to>
                                        <p:strVal val="visible"/>
                                      </p:to>
                                    </p:set>
                                    <p:animEffect transition="in" filter="fade">
                                      <p:cBhvr>
                                        <p:cTn id="10" dur="1000"/>
                                        <p:tgtEl>
                                          <p:spTgt spid="10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05"/>
                                        </p:tgtEl>
                                        <p:attrNameLst>
                                          <p:attrName>style.visibility</p:attrName>
                                        </p:attrNameLst>
                                      </p:cBhvr>
                                      <p:to>
                                        <p:strVal val="visible"/>
                                      </p:to>
                                    </p:set>
                                    <p:animEffect transition="in" filter="fade">
                                      <p:cBhvr>
                                        <p:cTn id="15" dur="1000"/>
                                        <p:tgtEl>
                                          <p:spTgt spid="105"/>
                                        </p:tgtEl>
                                      </p:cBhvr>
                                    </p:animEffect>
                                  </p:childTnLst>
                                </p:cTn>
                              </p:par>
                              <p:par>
                                <p:cTn id="16" presetID="10" presetClass="entr" presetSubtype="0" fill="hold" nodeType="withEffect">
                                  <p:stCondLst>
                                    <p:cond delay="0"/>
                                  </p:stCondLst>
                                  <p:childTnLst>
                                    <p:set>
                                      <p:cBhvr>
                                        <p:cTn id="17" dur="1" fill="hold">
                                          <p:stCondLst>
                                            <p:cond delay="0"/>
                                          </p:stCondLst>
                                        </p:cTn>
                                        <p:tgtEl>
                                          <p:spTgt spid="107"/>
                                        </p:tgtEl>
                                        <p:attrNameLst>
                                          <p:attrName>style.visibility</p:attrName>
                                        </p:attrNameLst>
                                      </p:cBhvr>
                                      <p:to>
                                        <p:strVal val="visible"/>
                                      </p:to>
                                    </p:set>
                                    <p:animEffect transition="in" filter="fade">
                                      <p:cBhvr>
                                        <p:cTn id="18" dur="1000"/>
                                        <p:tgtEl>
                                          <p:spTgt spid="1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1381250" y="865042"/>
            <a:ext cx="3878399" cy="435599"/>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Lora"/>
              <a:buNone/>
            </a:pPr>
            <a:r>
              <a:rPr lang="en" sz="2000" b="1" i="0" u="none" strike="noStrike" cap="none">
                <a:solidFill>
                  <a:srgbClr val="000000"/>
                </a:solidFill>
                <a:latin typeface="Lora"/>
                <a:ea typeface="Lora"/>
                <a:cs typeface="Lora"/>
                <a:sym typeface="Lora"/>
              </a:rPr>
              <a:t>Independent Clauses</a:t>
            </a:r>
          </a:p>
        </p:txBody>
      </p:sp>
      <p:sp>
        <p:nvSpPr>
          <p:cNvPr id="86" name="Shape 86"/>
          <p:cNvSpPr txBox="1">
            <a:spLocks noGrp="1"/>
          </p:cNvSpPr>
          <p:nvPr>
            <p:ph type="body" idx="1"/>
          </p:nvPr>
        </p:nvSpPr>
        <p:spPr>
          <a:xfrm>
            <a:off x="1381250" y="1334620"/>
            <a:ext cx="6809700" cy="3112200"/>
          </a:xfrm>
          <a:prstGeom prst="rect">
            <a:avLst/>
          </a:prstGeom>
          <a:noFill/>
          <a:ln>
            <a:noFill/>
          </a:ln>
        </p:spPr>
        <p:txBody>
          <a:bodyPr lIns="91425" tIns="91425" rIns="91425" bIns="91425" anchor="t" anchorCtr="0">
            <a:noAutofit/>
          </a:bodyPr>
          <a:lstStyle/>
          <a:p>
            <a:pPr marL="0" marR="0" lvl="0" indent="0" algn="l" rtl="0">
              <a:lnSpc>
                <a:spcPct val="115000"/>
              </a:lnSpc>
              <a:spcBef>
                <a:spcPts val="0"/>
              </a:spcBef>
              <a:spcAft>
                <a:spcPts val="0"/>
              </a:spcAft>
              <a:buClr>
                <a:srgbClr val="FFCD00"/>
              </a:buClr>
              <a:buSzPct val="25000"/>
              <a:buFont typeface="Quattrocento Sans"/>
              <a:buNone/>
            </a:pPr>
            <a:r>
              <a:rPr lang="en" sz="2400" b="0" i="0" u="none" strike="noStrike" cap="none" dirty="0">
                <a:solidFill>
                  <a:srgbClr val="000000"/>
                </a:solidFill>
                <a:latin typeface="Quattrocento Sans"/>
                <a:ea typeface="Quattrocento Sans"/>
                <a:cs typeface="Quattrocento Sans"/>
                <a:sym typeface="Quattrocento Sans"/>
              </a:rPr>
              <a:t>Clauses that can stand on their own:</a:t>
            </a:r>
          </a:p>
          <a:p>
            <a:pPr marL="0" marR="0" lvl="0" indent="0" algn="l" rtl="0">
              <a:lnSpc>
                <a:spcPct val="115000"/>
              </a:lnSpc>
              <a:spcBef>
                <a:spcPts val="0"/>
              </a:spcBef>
              <a:spcAft>
                <a:spcPts val="0"/>
              </a:spcAft>
              <a:buClr>
                <a:srgbClr val="FFCD00"/>
              </a:buClr>
              <a:buSzPct val="25000"/>
              <a:buFont typeface="Quattrocento Sans"/>
              <a:buNone/>
            </a:pPr>
            <a:endParaRPr lang="en" sz="2400" b="0" i="0" u="none" strike="noStrike" cap="none" dirty="0" smtClean="0">
              <a:solidFill>
                <a:srgbClr val="000000"/>
              </a:solidFill>
              <a:latin typeface="Quattrocento Sans"/>
              <a:ea typeface="Quattrocento Sans"/>
              <a:cs typeface="Quattrocento Sans"/>
              <a:sym typeface="Quattrocento Sans"/>
            </a:endParaRPr>
          </a:p>
          <a:p>
            <a:pPr marL="0" marR="0" lvl="0" indent="0" algn="l" rtl="0">
              <a:lnSpc>
                <a:spcPct val="115000"/>
              </a:lnSpc>
              <a:spcBef>
                <a:spcPts val="0"/>
              </a:spcBef>
              <a:spcAft>
                <a:spcPts val="0"/>
              </a:spcAft>
              <a:buClr>
                <a:srgbClr val="FFCD00"/>
              </a:buClr>
              <a:buSzPct val="25000"/>
              <a:buFont typeface="Quattrocento Sans"/>
              <a:buNone/>
            </a:pPr>
            <a:r>
              <a:rPr lang="en" sz="2400" b="0" i="0" u="none" strike="noStrike" cap="none" dirty="0" smtClean="0">
                <a:solidFill>
                  <a:srgbClr val="000000"/>
                </a:solidFill>
                <a:latin typeface="Quattrocento Sans"/>
                <a:ea typeface="Quattrocento Sans"/>
                <a:cs typeface="Quattrocento Sans"/>
                <a:sym typeface="Quattrocento Sans"/>
              </a:rPr>
              <a:t>Examples:</a:t>
            </a:r>
          </a:p>
          <a:p>
            <a:pPr>
              <a:lnSpc>
                <a:spcPct val="115000"/>
              </a:lnSpc>
              <a:spcBef>
                <a:spcPts val="0"/>
              </a:spcBef>
              <a:buSzPct val="25000"/>
            </a:pPr>
            <a:r>
              <a:rPr lang="en" sz="2400" b="0" i="1" u="none" strike="noStrike" cap="none" dirty="0" smtClean="0">
                <a:solidFill>
                  <a:srgbClr val="000000"/>
                </a:solidFill>
                <a:latin typeface="Quattrocento Sans"/>
                <a:ea typeface="Quattrocento Sans"/>
                <a:cs typeface="Quattrocento Sans"/>
                <a:sym typeface="Quattrocento Sans"/>
              </a:rPr>
              <a:t>I am a student at CSUSM.</a:t>
            </a:r>
            <a:endParaRPr sz="2400" b="0" i="1" u="none" strike="noStrike" cap="none" dirty="0">
              <a:solidFill>
                <a:srgbClr val="000000"/>
              </a:solidFill>
              <a:latin typeface="Quattrocento Sans"/>
              <a:ea typeface="Quattrocento Sans"/>
              <a:cs typeface="Quattrocento Sans"/>
              <a:sym typeface="Quattrocento Sans"/>
            </a:endParaRPr>
          </a:p>
          <a:p>
            <a:pPr>
              <a:spcBef>
                <a:spcPts val="0"/>
              </a:spcBef>
              <a:buSzPct val="25000"/>
            </a:pPr>
            <a:r>
              <a:rPr lang="en" sz="2400" b="0" i="1" u="none" strike="noStrike" cap="none" dirty="0">
                <a:solidFill>
                  <a:srgbClr val="000000"/>
                </a:solidFill>
                <a:latin typeface="Quattrocento Sans"/>
                <a:ea typeface="Quattrocento Sans"/>
                <a:cs typeface="Quattrocento Sans"/>
                <a:sym typeface="Quattrocento Sans"/>
              </a:rPr>
              <a:t>Pancakes are my favorite food. </a:t>
            </a:r>
            <a:endParaRPr sz="2400" b="0" i="1" u="none" strike="noStrike" cap="none" dirty="0">
              <a:solidFill>
                <a:srgbClr val="000000"/>
              </a:solidFill>
              <a:latin typeface="Quattrocento Sans"/>
              <a:ea typeface="Quattrocento Sans"/>
              <a:cs typeface="Quattrocento Sans"/>
              <a:sym typeface="Quattrocento Sans"/>
            </a:endParaRPr>
          </a:p>
          <a:p>
            <a:pPr>
              <a:spcBef>
                <a:spcPts val="0"/>
              </a:spcBef>
              <a:buSzPct val="25000"/>
            </a:pPr>
            <a:r>
              <a:rPr lang="en" sz="2400" b="0" i="1" u="none" strike="noStrike" cap="none" dirty="0">
                <a:solidFill>
                  <a:srgbClr val="000000"/>
                </a:solidFill>
                <a:latin typeface="Quattrocento Sans"/>
                <a:ea typeface="Quattrocento Sans"/>
                <a:cs typeface="Quattrocento Sans"/>
                <a:sym typeface="Quattrocento Sans"/>
              </a:rPr>
              <a:t>Target is the Disneyland of stores.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Shape 77"/>
          <p:cNvSpPr txBox="1">
            <a:spLocks noGrp="1"/>
          </p:cNvSpPr>
          <p:nvPr>
            <p:ph type="title"/>
          </p:nvPr>
        </p:nvSpPr>
        <p:spPr>
          <a:xfrm>
            <a:off x="1381250" y="922667"/>
            <a:ext cx="3878399" cy="435599"/>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Lora"/>
              <a:buNone/>
            </a:pPr>
            <a:r>
              <a:rPr lang="en" sz="2000" b="1" i="0" u="none" strike="noStrike" cap="none">
                <a:solidFill>
                  <a:srgbClr val="000000"/>
                </a:solidFill>
                <a:latin typeface="Lora"/>
                <a:ea typeface="Lora"/>
                <a:cs typeface="Lora"/>
                <a:sym typeface="Lora"/>
              </a:rPr>
              <a:t>Dependent Clauses</a:t>
            </a:r>
          </a:p>
        </p:txBody>
      </p:sp>
      <p:sp>
        <p:nvSpPr>
          <p:cNvPr id="78" name="Shape 78"/>
          <p:cNvSpPr txBox="1">
            <a:spLocks noGrp="1"/>
          </p:cNvSpPr>
          <p:nvPr>
            <p:ph type="body" idx="1"/>
          </p:nvPr>
        </p:nvSpPr>
        <p:spPr>
          <a:xfrm>
            <a:off x="1277525" y="1533200"/>
            <a:ext cx="7334696" cy="31122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FFCD00"/>
              </a:buClr>
              <a:buSzPct val="25000"/>
              <a:buFont typeface="Quattrocento Sans"/>
              <a:buNone/>
            </a:pPr>
            <a:r>
              <a:rPr lang="en" sz="2400" b="0" i="0" u="none" strike="noStrike" cap="none" dirty="0">
                <a:solidFill>
                  <a:srgbClr val="000000"/>
                </a:solidFill>
                <a:latin typeface="Quattrocento Sans"/>
                <a:ea typeface="Quattrocento Sans"/>
                <a:cs typeface="Quattrocento Sans"/>
                <a:sym typeface="Quattrocento Sans"/>
              </a:rPr>
              <a:t>Clauses that cannot stand alone</a:t>
            </a:r>
            <a:r>
              <a:rPr lang="en" sz="2400" b="0" i="0" u="none" strike="noStrike" cap="none" dirty="0" smtClean="0">
                <a:solidFill>
                  <a:srgbClr val="000000"/>
                </a:solidFill>
                <a:latin typeface="Quattrocento Sans"/>
                <a:ea typeface="Quattrocento Sans"/>
                <a:cs typeface="Quattrocento Sans"/>
                <a:sym typeface="Quattrocento Sans"/>
              </a:rPr>
              <a:t>:</a:t>
            </a:r>
          </a:p>
          <a:p>
            <a:pPr marL="0" marR="0" lvl="0" indent="0" algn="l" rtl="0">
              <a:lnSpc>
                <a:spcPct val="100000"/>
              </a:lnSpc>
              <a:spcBef>
                <a:spcPts val="0"/>
              </a:spcBef>
              <a:spcAft>
                <a:spcPts val="0"/>
              </a:spcAft>
              <a:buClr>
                <a:srgbClr val="FFCD00"/>
              </a:buClr>
              <a:buSzPct val="25000"/>
              <a:buFont typeface="Quattrocento Sans"/>
              <a:buNone/>
            </a:pPr>
            <a:endParaRPr lang="en" sz="2400" b="0" i="0" u="none" strike="noStrike" cap="none" dirty="0">
              <a:solidFill>
                <a:srgbClr val="000000"/>
              </a:solidFill>
              <a:latin typeface="Quattrocento Sans"/>
              <a:ea typeface="Quattrocento Sans"/>
              <a:cs typeface="Quattrocento Sans"/>
              <a:sym typeface="Quattrocento Sans"/>
            </a:endParaRPr>
          </a:p>
          <a:p>
            <a:pPr marL="0" marR="0" lvl="0" indent="0" algn="l" rtl="0">
              <a:lnSpc>
                <a:spcPct val="100000"/>
              </a:lnSpc>
              <a:spcBef>
                <a:spcPts val="0"/>
              </a:spcBef>
              <a:spcAft>
                <a:spcPts val="0"/>
              </a:spcAft>
              <a:buClr>
                <a:srgbClr val="FFCD00"/>
              </a:buClr>
              <a:buSzPct val="25000"/>
              <a:buFont typeface="Quattrocento Sans"/>
              <a:buNone/>
            </a:pPr>
            <a:r>
              <a:rPr lang="en" sz="2400" b="0" i="0" u="none" strike="noStrike" cap="none" dirty="0" smtClean="0">
                <a:solidFill>
                  <a:srgbClr val="000000"/>
                </a:solidFill>
                <a:latin typeface="Quattrocento Sans"/>
                <a:ea typeface="Quattrocento Sans"/>
                <a:cs typeface="Quattrocento Sans"/>
                <a:sym typeface="Quattrocento Sans"/>
              </a:rPr>
              <a:t>Examples:</a:t>
            </a:r>
          </a:p>
          <a:p>
            <a:pPr>
              <a:spcBef>
                <a:spcPts val="0"/>
              </a:spcBef>
              <a:buSzPct val="25000"/>
            </a:pPr>
            <a:r>
              <a:rPr lang="en" sz="2400" b="0" i="1" u="none" strike="noStrike" cap="none" dirty="0" smtClean="0">
                <a:solidFill>
                  <a:srgbClr val="000000"/>
                </a:solidFill>
                <a:latin typeface="Quattrocento Sans"/>
                <a:ea typeface="Quattrocento Sans"/>
                <a:cs typeface="Quattrocento Sans"/>
                <a:sym typeface="Quattrocento Sans"/>
              </a:rPr>
              <a:t>If </a:t>
            </a:r>
            <a:r>
              <a:rPr lang="en" sz="2400" b="0" i="1" u="none" strike="noStrike" cap="none" dirty="0">
                <a:solidFill>
                  <a:srgbClr val="000000"/>
                </a:solidFill>
                <a:latin typeface="Quattrocento Sans"/>
                <a:ea typeface="Quattrocento Sans"/>
                <a:cs typeface="Quattrocento Sans"/>
                <a:sym typeface="Quattrocento Sans"/>
              </a:rPr>
              <a:t>I had won the lottery…</a:t>
            </a:r>
          </a:p>
          <a:p>
            <a:pPr>
              <a:spcBef>
                <a:spcPts val="0"/>
              </a:spcBef>
              <a:buSzPct val="25000"/>
            </a:pPr>
            <a:r>
              <a:rPr lang="en" sz="2400" b="0" i="1" u="none" strike="noStrike" cap="none" dirty="0">
                <a:solidFill>
                  <a:srgbClr val="000000"/>
                </a:solidFill>
                <a:latin typeface="Quattrocento Sans"/>
                <a:ea typeface="Quattrocento Sans"/>
                <a:cs typeface="Quattrocento Sans"/>
                <a:sym typeface="Quattrocento Sans"/>
              </a:rPr>
              <a:t>When I become supreme ruler of the world...</a:t>
            </a:r>
          </a:p>
          <a:p>
            <a:pPr>
              <a:spcBef>
                <a:spcPts val="0"/>
              </a:spcBef>
              <a:buSzPct val="25000"/>
            </a:pPr>
            <a:r>
              <a:rPr lang="en" sz="2400" b="0" i="1" u="none" strike="noStrike" cap="none" dirty="0">
                <a:solidFill>
                  <a:srgbClr val="000000"/>
                </a:solidFill>
                <a:latin typeface="Quattrocento Sans"/>
                <a:ea typeface="Quattrocento Sans"/>
                <a:cs typeface="Quattrocento Sans"/>
                <a:sym typeface="Quattrocento Sans"/>
              </a:rPr>
              <a:t>...because I hate cats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pic>
        <p:nvPicPr>
          <p:cNvPr id="112" name="Shape 112"/>
          <p:cNvPicPr preferRelativeResize="0"/>
          <p:nvPr/>
        </p:nvPicPr>
        <p:blipFill rotWithShape="1">
          <a:blip r:embed="rId3">
            <a:alphaModFix/>
          </a:blip>
          <a:srcRect/>
          <a:stretch/>
        </p:blipFill>
        <p:spPr>
          <a:xfrm>
            <a:off x="1571323" y="342225"/>
            <a:ext cx="6214525" cy="445905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Shape 117"/>
          <p:cNvSpPr txBox="1">
            <a:spLocks noGrp="1"/>
          </p:cNvSpPr>
          <p:nvPr>
            <p:ph type="title"/>
          </p:nvPr>
        </p:nvSpPr>
        <p:spPr>
          <a:xfrm>
            <a:off x="1381250" y="937125"/>
            <a:ext cx="3878399" cy="435599"/>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Lora"/>
              <a:buNone/>
            </a:pPr>
            <a:r>
              <a:rPr lang="en" sz="2000" b="1" i="0" u="none" strike="noStrike" cap="none">
                <a:solidFill>
                  <a:srgbClr val="000000"/>
                </a:solidFill>
                <a:latin typeface="Lora"/>
                <a:ea typeface="Lora"/>
                <a:cs typeface="Lora"/>
                <a:sym typeface="Lora"/>
              </a:rPr>
              <a:t>Coordinating Conjunctions</a:t>
            </a:r>
          </a:p>
        </p:txBody>
      </p:sp>
      <p:sp>
        <p:nvSpPr>
          <p:cNvPr id="118" name="Shape 118"/>
          <p:cNvSpPr txBox="1"/>
          <p:nvPr/>
        </p:nvSpPr>
        <p:spPr>
          <a:xfrm>
            <a:off x="1037100" y="1508475"/>
            <a:ext cx="963899" cy="3331199"/>
          </a:xfrm>
          <a:prstGeom prst="rect">
            <a:avLst/>
          </a:prstGeom>
          <a:noFill/>
          <a:ln w="19050" cap="flat" cmpd="sng">
            <a:solidFill>
              <a:schemeClr val="accent6"/>
            </a:solidFill>
            <a:prstDash val="solid"/>
            <a:round/>
            <a:headEnd type="none" w="med" len="med"/>
            <a:tailEnd type="none" w="med" len="med"/>
          </a:ln>
        </p:spPr>
        <p:txBody>
          <a:bodyPr lIns="91425" tIns="91425" rIns="91425" bIns="91425" anchor="t" anchorCtr="0">
            <a:noAutofit/>
          </a:bodyPr>
          <a:lstStyle/>
          <a:p>
            <a:pPr marL="0" marR="0" lvl="0" indent="0" algn="l" rtl="0">
              <a:lnSpc>
                <a:spcPct val="100000"/>
              </a:lnSpc>
              <a:spcBef>
                <a:spcPts val="0"/>
              </a:spcBef>
              <a:spcAft>
                <a:spcPts val="0"/>
              </a:spcAft>
              <a:buClr>
                <a:schemeClr val="accent2"/>
              </a:buClr>
              <a:buSzPct val="25000"/>
              <a:buFont typeface="Quattrocento Sans"/>
              <a:buNone/>
            </a:pPr>
            <a:r>
              <a:rPr lang="en" sz="3000" b="0" i="0" u="none" strike="noStrike" cap="none">
                <a:solidFill>
                  <a:schemeClr val="accent2"/>
                </a:solidFill>
                <a:latin typeface="Quattrocento Sans"/>
                <a:ea typeface="Quattrocento Sans"/>
                <a:cs typeface="Quattrocento Sans"/>
                <a:sym typeface="Quattrocento Sans"/>
              </a:rPr>
              <a:t>F</a:t>
            </a:r>
            <a:r>
              <a:rPr lang="en" sz="3000" b="0" i="0" u="none" strike="noStrike" cap="none">
                <a:solidFill>
                  <a:srgbClr val="000000"/>
                </a:solidFill>
                <a:latin typeface="Quattrocento Sans"/>
                <a:ea typeface="Quattrocento Sans"/>
                <a:cs typeface="Quattrocento Sans"/>
                <a:sym typeface="Quattrocento Sans"/>
              </a:rPr>
              <a:t>or</a:t>
            </a:r>
          </a:p>
          <a:p>
            <a:pPr marL="0" marR="0" lvl="0" indent="0" algn="l" rtl="0">
              <a:lnSpc>
                <a:spcPct val="100000"/>
              </a:lnSpc>
              <a:spcBef>
                <a:spcPts val="0"/>
              </a:spcBef>
              <a:spcAft>
                <a:spcPts val="0"/>
              </a:spcAft>
              <a:buClr>
                <a:schemeClr val="accent2"/>
              </a:buClr>
              <a:buSzPct val="25000"/>
              <a:buFont typeface="Quattrocento Sans"/>
              <a:buNone/>
            </a:pPr>
            <a:r>
              <a:rPr lang="en" sz="3000" b="0" i="0" u="none" strike="noStrike" cap="none">
                <a:solidFill>
                  <a:schemeClr val="accent2"/>
                </a:solidFill>
                <a:latin typeface="Quattrocento Sans"/>
                <a:ea typeface="Quattrocento Sans"/>
                <a:cs typeface="Quattrocento Sans"/>
                <a:sym typeface="Quattrocento Sans"/>
              </a:rPr>
              <a:t>A</a:t>
            </a:r>
            <a:r>
              <a:rPr lang="en" sz="3000" b="0" i="0" u="none" strike="noStrike" cap="none">
                <a:solidFill>
                  <a:srgbClr val="000000"/>
                </a:solidFill>
                <a:latin typeface="Quattrocento Sans"/>
                <a:ea typeface="Quattrocento Sans"/>
                <a:cs typeface="Quattrocento Sans"/>
                <a:sym typeface="Quattrocento Sans"/>
              </a:rPr>
              <a:t>nd</a:t>
            </a:r>
          </a:p>
          <a:p>
            <a:pPr marL="0" marR="0" lvl="0" indent="0" algn="l" rtl="0">
              <a:lnSpc>
                <a:spcPct val="100000"/>
              </a:lnSpc>
              <a:spcBef>
                <a:spcPts val="0"/>
              </a:spcBef>
              <a:spcAft>
                <a:spcPts val="0"/>
              </a:spcAft>
              <a:buClr>
                <a:schemeClr val="accent2"/>
              </a:buClr>
              <a:buSzPct val="25000"/>
              <a:buFont typeface="Quattrocento Sans"/>
              <a:buNone/>
            </a:pPr>
            <a:r>
              <a:rPr lang="en" sz="3000" b="0" i="0" u="none" strike="noStrike" cap="none">
                <a:solidFill>
                  <a:schemeClr val="accent2"/>
                </a:solidFill>
                <a:latin typeface="Quattrocento Sans"/>
                <a:ea typeface="Quattrocento Sans"/>
                <a:cs typeface="Quattrocento Sans"/>
                <a:sym typeface="Quattrocento Sans"/>
              </a:rPr>
              <a:t>N</a:t>
            </a:r>
            <a:r>
              <a:rPr lang="en" sz="3000" b="0" i="0" u="none" strike="noStrike" cap="none">
                <a:solidFill>
                  <a:srgbClr val="000000"/>
                </a:solidFill>
                <a:latin typeface="Quattrocento Sans"/>
                <a:ea typeface="Quattrocento Sans"/>
                <a:cs typeface="Quattrocento Sans"/>
                <a:sym typeface="Quattrocento Sans"/>
              </a:rPr>
              <a:t>or</a:t>
            </a:r>
          </a:p>
          <a:p>
            <a:pPr marL="0" marR="0" lvl="0" indent="0" algn="l" rtl="0">
              <a:lnSpc>
                <a:spcPct val="100000"/>
              </a:lnSpc>
              <a:spcBef>
                <a:spcPts val="0"/>
              </a:spcBef>
              <a:spcAft>
                <a:spcPts val="0"/>
              </a:spcAft>
              <a:buClr>
                <a:schemeClr val="accent2"/>
              </a:buClr>
              <a:buSzPct val="25000"/>
              <a:buFont typeface="Quattrocento Sans"/>
              <a:buNone/>
            </a:pPr>
            <a:r>
              <a:rPr lang="en" sz="3000" b="0" i="0" u="none" strike="noStrike" cap="none">
                <a:solidFill>
                  <a:schemeClr val="accent2"/>
                </a:solidFill>
                <a:latin typeface="Quattrocento Sans"/>
                <a:ea typeface="Quattrocento Sans"/>
                <a:cs typeface="Quattrocento Sans"/>
                <a:sym typeface="Quattrocento Sans"/>
              </a:rPr>
              <a:t>B</a:t>
            </a:r>
            <a:r>
              <a:rPr lang="en" sz="3000" b="0" i="0" u="none" strike="noStrike" cap="none">
                <a:solidFill>
                  <a:srgbClr val="000000"/>
                </a:solidFill>
                <a:latin typeface="Quattrocento Sans"/>
                <a:ea typeface="Quattrocento Sans"/>
                <a:cs typeface="Quattrocento Sans"/>
                <a:sym typeface="Quattrocento Sans"/>
              </a:rPr>
              <a:t>ut</a:t>
            </a:r>
          </a:p>
          <a:p>
            <a:pPr marL="0" marR="0" lvl="0" indent="0" algn="l" rtl="0">
              <a:lnSpc>
                <a:spcPct val="100000"/>
              </a:lnSpc>
              <a:spcBef>
                <a:spcPts val="0"/>
              </a:spcBef>
              <a:spcAft>
                <a:spcPts val="0"/>
              </a:spcAft>
              <a:buClr>
                <a:schemeClr val="accent2"/>
              </a:buClr>
              <a:buSzPct val="25000"/>
              <a:buFont typeface="Quattrocento Sans"/>
              <a:buNone/>
            </a:pPr>
            <a:r>
              <a:rPr lang="en" sz="3000" b="0" i="0" u="none" strike="noStrike" cap="none">
                <a:solidFill>
                  <a:schemeClr val="accent2"/>
                </a:solidFill>
                <a:latin typeface="Quattrocento Sans"/>
                <a:ea typeface="Quattrocento Sans"/>
                <a:cs typeface="Quattrocento Sans"/>
                <a:sym typeface="Quattrocento Sans"/>
              </a:rPr>
              <a:t>O</a:t>
            </a:r>
            <a:r>
              <a:rPr lang="en" sz="3000" b="0" i="0" u="none" strike="noStrike" cap="none">
                <a:solidFill>
                  <a:srgbClr val="000000"/>
                </a:solidFill>
                <a:latin typeface="Quattrocento Sans"/>
                <a:ea typeface="Quattrocento Sans"/>
                <a:cs typeface="Quattrocento Sans"/>
                <a:sym typeface="Quattrocento Sans"/>
              </a:rPr>
              <a:t>r</a:t>
            </a:r>
          </a:p>
          <a:p>
            <a:pPr marL="0" marR="0" lvl="0" indent="0" algn="l" rtl="0">
              <a:lnSpc>
                <a:spcPct val="100000"/>
              </a:lnSpc>
              <a:spcBef>
                <a:spcPts val="0"/>
              </a:spcBef>
              <a:spcAft>
                <a:spcPts val="0"/>
              </a:spcAft>
              <a:buClr>
                <a:schemeClr val="accent2"/>
              </a:buClr>
              <a:buSzPct val="25000"/>
              <a:buFont typeface="Quattrocento Sans"/>
              <a:buNone/>
            </a:pPr>
            <a:r>
              <a:rPr lang="en" sz="3000" b="0" i="0" u="none" strike="noStrike" cap="none">
                <a:solidFill>
                  <a:schemeClr val="accent2"/>
                </a:solidFill>
                <a:latin typeface="Quattrocento Sans"/>
                <a:ea typeface="Quattrocento Sans"/>
                <a:cs typeface="Quattrocento Sans"/>
                <a:sym typeface="Quattrocento Sans"/>
              </a:rPr>
              <a:t>Y</a:t>
            </a:r>
            <a:r>
              <a:rPr lang="en" sz="3000" b="0" i="0" u="none" strike="noStrike" cap="none">
                <a:solidFill>
                  <a:srgbClr val="000000"/>
                </a:solidFill>
                <a:latin typeface="Quattrocento Sans"/>
                <a:ea typeface="Quattrocento Sans"/>
                <a:cs typeface="Quattrocento Sans"/>
                <a:sym typeface="Quattrocento Sans"/>
              </a:rPr>
              <a:t>et</a:t>
            </a:r>
          </a:p>
          <a:p>
            <a:pPr marL="0" marR="0" lvl="0" indent="0" algn="l" rtl="0">
              <a:lnSpc>
                <a:spcPct val="100000"/>
              </a:lnSpc>
              <a:spcBef>
                <a:spcPts val="0"/>
              </a:spcBef>
              <a:spcAft>
                <a:spcPts val="0"/>
              </a:spcAft>
              <a:buClr>
                <a:schemeClr val="accent2"/>
              </a:buClr>
              <a:buSzPct val="25000"/>
              <a:buFont typeface="Quattrocento Sans"/>
              <a:buNone/>
            </a:pPr>
            <a:r>
              <a:rPr lang="en" sz="3000" b="0" i="0" u="none" strike="noStrike" cap="none">
                <a:solidFill>
                  <a:schemeClr val="accent2"/>
                </a:solidFill>
                <a:latin typeface="Quattrocento Sans"/>
                <a:ea typeface="Quattrocento Sans"/>
                <a:cs typeface="Quattrocento Sans"/>
                <a:sym typeface="Quattrocento Sans"/>
              </a:rPr>
              <a:t>S</a:t>
            </a:r>
            <a:r>
              <a:rPr lang="en" sz="3000" b="0" i="0" u="none" strike="noStrike" cap="none">
                <a:solidFill>
                  <a:srgbClr val="000000"/>
                </a:solidFill>
                <a:latin typeface="Quattrocento Sans"/>
                <a:ea typeface="Quattrocento Sans"/>
                <a:cs typeface="Quattrocento Sans"/>
                <a:sym typeface="Quattrocento Sans"/>
              </a:rPr>
              <a:t>o</a:t>
            </a:r>
          </a:p>
        </p:txBody>
      </p:sp>
      <p:sp>
        <p:nvSpPr>
          <p:cNvPr id="119" name="Shape 119"/>
          <p:cNvSpPr txBox="1"/>
          <p:nvPr/>
        </p:nvSpPr>
        <p:spPr>
          <a:xfrm>
            <a:off x="2157975" y="1309200"/>
            <a:ext cx="6232800" cy="3530474"/>
          </a:xfrm>
          <a:prstGeom prst="rect">
            <a:avLst/>
          </a:prstGeom>
          <a:noFill/>
          <a:ln>
            <a:noFill/>
          </a:ln>
        </p:spPr>
        <p:txBody>
          <a:bodyPr lIns="91425" tIns="91425" rIns="91425" bIns="91425" anchor="ctr" anchorCtr="0">
            <a:noAutofit/>
          </a:bodyPr>
          <a:lstStyle/>
          <a:p>
            <a:pPr marL="457200" marR="0" lvl="0" indent="-381000" algn="l" rtl="0">
              <a:lnSpc>
                <a:spcPct val="100000"/>
              </a:lnSpc>
              <a:spcBef>
                <a:spcPts val="0"/>
              </a:spcBef>
              <a:spcAft>
                <a:spcPts val="0"/>
              </a:spcAft>
              <a:buClr>
                <a:srgbClr val="FFCD00"/>
              </a:buClr>
              <a:buSzPct val="100000"/>
              <a:buFont typeface="Quattrocento Sans"/>
              <a:buChar char="◉"/>
            </a:pPr>
            <a:r>
              <a:rPr lang="en" sz="2400" b="0" i="0" u="none" strike="noStrike" cap="none" dirty="0">
                <a:solidFill>
                  <a:schemeClr val="dk1"/>
                </a:solidFill>
                <a:latin typeface="Quattrocento Sans"/>
                <a:ea typeface="Quattrocento Sans"/>
                <a:cs typeface="Quattrocento Sans"/>
                <a:sym typeface="Quattrocento Sans"/>
              </a:rPr>
              <a:t>When a coordinating conjunction connects 2 independent clauses, </a:t>
            </a:r>
            <a:r>
              <a:rPr lang="en" sz="2400" b="0" i="0" u="none" strike="noStrike" cap="none" dirty="0">
                <a:solidFill>
                  <a:srgbClr val="FF0000"/>
                </a:solidFill>
                <a:latin typeface="Quattrocento Sans"/>
                <a:ea typeface="Quattrocento Sans"/>
                <a:cs typeface="Quattrocento Sans"/>
                <a:sym typeface="Quattrocento Sans"/>
              </a:rPr>
              <a:t>use a comma</a:t>
            </a:r>
            <a:r>
              <a:rPr lang="en" sz="2400" b="0" i="0" u="none" strike="noStrike" cap="none" dirty="0">
                <a:solidFill>
                  <a:schemeClr val="dk1"/>
                </a:solidFill>
                <a:latin typeface="Quattrocento Sans"/>
                <a:ea typeface="Quattrocento Sans"/>
                <a:cs typeface="Quattrocento Sans"/>
                <a:sym typeface="Quattrocento Sans"/>
              </a:rPr>
              <a:t> before the </a:t>
            </a:r>
            <a:r>
              <a:rPr lang="en" sz="2400" b="0" i="0" u="none" strike="noStrike" cap="none" dirty="0" smtClean="0">
                <a:solidFill>
                  <a:schemeClr val="dk1"/>
                </a:solidFill>
                <a:latin typeface="Quattrocento Sans"/>
                <a:ea typeface="Quattrocento Sans"/>
                <a:cs typeface="Quattrocento Sans"/>
                <a:sym typeface="Quattrocento Sans"/>
              </a:rPr>
              <a:t>conjunction:</a:t>
            </a:r>
          </a:p>
          <a:p>
            <a:pPr marL="457200" marR="0" lvl="0" indent="-381000" algn="l" rtl="0">
              <a:lnSpc>
                <a:spcPct val="100000"/>
              </a:lnSpc>
              <a:spcBef>
                <a:spcPts val="0"/>
              </a:spcBef>
              <a:spcAft>
                <a:spcPts val="0"/>
              </a:spcAft>
              <a:buClr>
                <a:srgbClr val="FFCD00"/>
              </a:buClr>
              <a:buSzPct val="100000"/>
              <a:buFont typeface="Quattrocento Sans"/>
              <a:buChar char="◉"/>
            </a:pPr>
            <a:r>
              <a:rPr lang="en" sz="2400" b="0" i="0" u="none" strike="noStrike" cap="none" dirty="0" smtClean="0">
                <a:solidFill>
                  <a:schemeClr val="dk1"/>
                </a:solidFill>
                <a:latin typeface="Quattrocento Sans"/>
                <a:ea typeface="Quattrocento Sans"/>
                <a:cs typeface="Quattrocento Sans"/>
                <a:sym typeface="Quattrocento Sans"/>
              </a:rPr>
              <a:t>Example:</a:t>
            </a:r>
          </a:p>
          <a:p>
            <a:pPr marL="0" marR="0" lvl="0" indent="0" algn="l" rtl="0">
              <a:lnSpc>
                <a:spcPct val="100000"/>
              </a:lnSpc>
              <a:spcBef>
                <a:spcPts val="600"/>
              </a:spcBef>
              <a:spcAft>
                <a:spcPts val="0"/>
              </a:spcAft>
              <a:buClr>
                <a:schemeClr val="dk1"/>
              </a:buClr>
              <a:buSzPct val="25000"/>
              <a:buFont typeface="Quattrocento Sans"/>
              <a:buNone/>
            </a:pPr>
            <a:r>
              <a:rPr lang="en" sz="2400" b="0" i="0" u="none" strike="noStrike" cap="none" dirty="0" smtClean="0">
                <a:solidFill>
                  <a:schemeClr val="dk1"/>
                </a:solidFill>
                <a:latin typeface="Quattrocento Sans"/>
                <a:ea typeface="Quattrocento Sans"/>
                <a:cs typeface="Quattrocento Sans"/>
                <a:sym typeface="Quattrocento Sans"/>
              </a:rPr>
              <a:t> </a:t>
            </a:r>
            <a:r>
              <a:rPr lang="en" sz="2400" b="0" i="1" u="none" strike="noStrike" cap="none" dirty="0">
                <a:solidFill>
                  <a:schemeClr val="dk1"/>
                </a:solidFill>
                <a:latin typeface="Quattrocento Sans"/>
                <a:ea typeface="Quattrocento Sans"/>
                <a:cs typeface="Quattrocento Sans"/>
                <a:sym typeface="Quattrocento Sans"/>
              </a:rPr>
              <a:t>I like to hunt ants</a:t>
            </a:r>
            <a:r>
              <a:rPr lang="en" sz="2400" b="1" i="1" u="none" strike="noStrike" cap="none" dirty="0">
                <a:solidFill>
                  <a:schemeClr val="dk1"/>
                </a:solidFill>
                <a:latin typeface="Quattrocento Sans"/>
                <a:ea typeface="Quattrocento Sans"/>
                <a:cs typeface="Quattrocento Sans"/>
                <a:sym typeface="Quattrocento Sans"/>
              </a:rPr>
              <a:t>, but</a:t>
            </a:r>
            <a:r>
              <a:rPr lang="en" sz="2400" b="0" i="1" u="none" strike="noStrike" cap="none" dirty="0">
                <a:solidFill>
                  <a:schemeClr val="dk1"/>
                </a:solidFill>
                <a:latin typeface="Quattrocento Sans"/>
                <a:ea typeface="Quattrocento Sans"/>
                <a:cs typeface="Quattrocento Sans"/>
                <a:sym typeface="Quattrocento Sans"/>
              </a:rPr>
              <a:t> all the anthills in my neighborhood have mysteriously disappeared. </a:t>
            </a:r>
          </a:p>
        </p:txBody>
      </p:sp>
      <p:sp>
        <p:nvSpPr>
          <p:cNvPr id="121" name="Shape 121"/>
          <p:cNvSpPr txBox="1"/>
          <p:nvPr/>
        </p:nvSpPr>
        <p:spPr>
          <a:xfrm>
            <a:off x="0" y="0"/>
            <a:ext cx="5237700" cy="324599"/>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Quattrocento Sans"/>
              <a:buNone/>
            </a:pPr>
            <a:r>
              <a:rPr lang="en" sz="1000" b="0" i="0" u="none" strike="noStrike" cap="none">
                <a:solidFill>
                  <a:srgbClr val="000000"/>
                </a:solidFill>
                <a:latin typeface="Quattrocento Sans"/>
                <a:ea typeface="Quattrocento Sans"/>
                <a:cs typeface="Quattrocento Sans"/>
                <a:sym typeface="Quattrocento Sans"/>
              </a:rPr>
              <a:t>Information paraphrased/adapted from https://owl.english.purdue.edu/engagement/2/1/37/</a:t>
            </a:r>
          </a:p>
        </p:txBody>
      </p:sp>
      <p:pic>
        <p:nvPicPr>
          <p:cNvPr id="122" name="Shape 122"/>
          <p:cNvPicPr preferRelativeResize="0"/>
          <p:nvPr/>
        </p:nvPicPr>
        <p:blipFill rotWithShape="1">
          <a:blip r:embed="rId3">
            <a:alphaModFix/>
          </a:blip>
          <a:srcRect/>
          <a:stretch/>
        </p:blipFill>
        <p:spPr>
          <a:xfrm>
            <a:off x="7397324" y="114150"/>
            <a:ext cx="1380024" cy="1079473"/>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pic>
        <p:nvPicPr>
          <p:cNvPr id="127" name="Shape 127"/>
          <p:cNvPicPr preferRelativeResize="0"/>
          <p:nvPr/>
        </p:nvPicPr>
        <p:blipFill rotWithShape="1">
          <a:blip r:embed="rId3">
            <a:alphaModFix amt="87000"/>
          </a:blip>
          <a:srcRect/>
          <a:stretch/>
        </p:blipFill>
        <p:spPr>
          <a:xfrm>
            <a:off x="85680" y="4053191"/>
            <a:ext cx="5448850" cy="953826"/>
          </a:xfrm>
          <a:prstGeom prst="rect">
            <a:avLst/>
          </a:prstGeom>
          <a:noFill/>
          <a:ln>
            <a:noFill/>
          </a:ln>
        </p:spPr>
      </p:pic>
      <p:sp>
        <p:nvSpPr>
          <p:cNvPr id="128" name="Shape 128"/>
          <p:cNvSpPr txBox="1">
            <a:spLocks noGrp="1"/>
          </p:cNvSpPr>
          <p:nvPr>
            <p:ph type="title"/>
          </p:nvPr>
        </p:nvSpPr>
        <p:spPr>
          <a:xfrm>
            <a:off x="1381250" y="902036"/>
            <a:ext cx="3878399" cy="435599"/>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Lora"/>
              <a:buNone/>
            </a:pPr>
            <a:r>
              <a:rPr lang="en" sz="2000" b="1" i="0" u="none" strike="noStrike" cap="none">
                <a:solidFill>
                  <a:srgbClr val="000000"/>
                </a:solidFill>
                <a:latin typeface="Lora"/>
                <a:ea typeface="Lora"/>
                <a:cs typeface="Lora"/>
                <a:sym typeface="Lora"/>
              </a:rPr>
              <a:t>Correlative Conjunctions</a:t>
            </a:r>
          </a:p>
        </p:txBody>
      </p:sp>
      <p:sp>
        <p:nvSpPr>
          <p:cNvPr id="129" name="Shape 129"/>
          <p:cNvSpPr txBox="1">
            <a:spLocks noGrp="1"/>
          </p:cNvSpPr>
          <p:nvPr>
            <p:ph type="body" idx="1"/>
          </p:nvPr>
        </p:nvSpPr>
        <p:spPr>
          <a:prstGeom prst="rect">
            <a:avLst/>
          </a:prstGeom>
          <a:noFill/>
          <a:ln>
            <a:noFill/>
          </a:ln>
        </p:spPr>
        <p:txBody>
          <a:bodyPr lIns="91425" tIns="91425" rIns="91425" bIns="91425" anchor="t" anchorCtr="0">
            <a:noAutofit/>
          </a:bodyPr>
          <a:lstStyle/>
          <a:p>
            <a:pPr marL="457200" marR="0" lvl="0" indent="-228600" algn="l" rtl="0">
              <a:lnSpc>
                <a:spcPct val="100000"/>
              </a:lnSpc>
              <a:spcBef>
                <a:spcPts val="0"/>
              </a:spcBef>
              <a:spcAft>
                <a:spcPts val="0"/>
              </a:spcAft>
              <a:buClr>
                <a:srgbClr val="FFCD00"/>
              </a:buClr>
              <a:buSzPct val="100000"/>
              <a:buFont typeface="Quattrocento Sans"/>
              <a:buChar char="◉"/>
            </a:pPr>
            <a:r>
              <a:rPr lang="en" sz="2800" b="0" i="0" u="none" strike="noStrike" cap="none" dirty="0" smtClean="0">
                <a:solidFill>
                  <a:srgbClr val="000000"/>
                </a:solidFill>
                <a:sym typeface="Quattrocento Sans"/>
              </a:rPr>
              <a:t>Either …or (alternative)</a:t>
            </a:r>
          </a:p>
          <a:p>
            <a:pPr marL="457200" marR="0" lvl="0" indent="-228600" algn="l" rtl="0">
              <a:lnSpc>
                <a:spcPct val="100000"/>
              </a:lnSpc>
              <a:spcBef>
                <a:spcPts val="0"/>
              </a:spcBef>
              <a:spcAft>
                <a:spcPts val="0"/>
              </a:spcAft>
              <a:buClr>
                <a:srgbClr val="FFCD00"/>
              </a:buClr>
              <a:buSzPct val="100000"/>
              <a:buFont typeface="Quattrocento Sans"/>
              <a:buChar char="◉"/>
            </a:pPr>
            <a:endParaRPr lang="en" sz="2800" dirty="0" smtClean="0"/>
          </a:p>
          <a:p>
            <a:pPr marL="457200" marR="0" lvl="0" indent="-228600" algn="l" rtl="0">
              <a:lnSpc>
                <a:spcPct val="100000"/>
              </a:lnSpc>
              <a:spcBef>
                <a:spcPts val="0"/>
              </a:spcBef>
              <a:spcAft>
                <a:spcPts val="0"/>
              </a:spcAft>
              <a:buClr>
                <a:srgbClr val="FFCD00"/>
              </a:buClr>
              <a:buSzPct val="100000"/>
              <a:buFont typeface="Quattrocento Sans"/>
              <a:buChar char="◉"/>
            </a:pPr>
            <a:r>
              <a:rPr lang="en" sz="2800" dirty="0" smtClean="0"/>
              <a:t>Not only…but also (additive)</a:t>
            </a:r>
          </a:p>
          <a:p>
            <a:pPr marL="457200" marR="0" lvl="0" indent="-228600" algn="l" rtl="0">
              <a:lnSpc>
                <a:spcPct val="100000"/>
              </a:lnSpc>
              <a:spcBef>
                <a:spcPts val="0"/>
              </a:spcBef>
              <a:spcAft>
                <a:spcPts val="0"/>
              </a:spcAft>
              <a:buClr>
                <a:srgbClr val="FFCD00"/>
              </a:buClr>
              <a:buSzPct val="100000"/>
              <a:buFont typeface="Quattrocento Sans"/>
              <a:buChar char="◉"/>
            </a:pPr>
            <a:endParaRPr lang="en" sz="2800" b="0" i="0" u="none" strike="noStrike" cap="none" dirty="0">
              <a:solidFill>
                <a:srgbClr val="000000"/>
              </a:solidFill>
              <a:sym typeface="Quattrocento Sans"/>
            </a:endParaRPr>
          </a:p>
        </p:txBody>
      </p:sp>
      <p:sp>
        <p:nvSpPr>
          <p:cNvPr id="2" name="Text Placeholder 1"/>
          <p:cNvSpPr>
            <a:spLocks noGrp="1"/>
          </p:cNvSpPr>
          <p:nvPr>
            <p:ph type="body" idx="2"/>
          </p:nvPr>
        </p:nvSpPr>
        <p:spPr>
          <a:xfrm>
            <a:off x="5012916" y="1618700"/>
            <a:ext cx="3521484" cy="3231000"/>
          </a:xfrm>
        </p:spPr>
        <p:txBody>
          <a:bodyPr/>
          <a:lstStyle/>
          <a:p>
            <a:pPr lvl="0"/>
            <a:r>
              <a:rPr lang="en" b="1" i="1" dirty="0" smtClean="0"/>
              <a:t>Either</a:t>
            </a:r>
            <a:r>
              <a:rPr lang="en" i="1" dirty="0" smtClean="0"/>
              <a:t> </a:t>
            </a:r>
            <a:r>
              <a:rPr lang="en" i="1" dirty="0"/>
              <a:t>the ants all ran away </a:t>
            </a:r>
            <a:r>
              <a:rPr lang="en" b="1" i="1" dirty="0"/>
              <a:t>or</a:t>
            </a:r>
            <a:r>
              <a:rPr lang="en" i="1" dirty="0"/>
              <a:t> I am not as good at hunting ants as I used to be. </a:t>
            </a:r>
            <a:endParaRPr lang="en" i="1" dirty="0" smtClean="0"/>
          </a:p>
          <a:p>
            <a:pPr lvl="0" indent="0">
              <a:buNone/>
            </a:pPr>
            <a:endParaRPr lang="en" i="1" dirty="0" smtClean="0"/>
          </a:p>
          <a:p>
            <a:pPr lvl="0"/>
            <a:r>
              <a:rPr lang="en-US" b="1" i="1" dirty="0" smtClean="0"/>
              <a:t>No</a:t>
            </a:r>
            <a:r>
              <a:rPr lang="en" b="1" i="1" dirty="0" smtClean="0"/>
              <a:t>t only </a:t>
            </a:r>
            <a:r>
              <a:rPr lang="en" i="1" dirty="0" smtClean="0"/>
              <a:t>is she taking physics </a:t>
            </a:r>
            <a:r>
              <a:rPr lang="en" b="1" i="1" dirty="0" smtClean="0"/>
              <a:t>but</a:t>
            </a:r>
            <a:r>
              <a:rPr lang="en" i="1" dirty="0" smtClean="0"/>
              <a:t> she is also taking biology. </a:t>
            </a:r>
          </a:p>
          <a:p>
            <a:pPr lvl="0"/>
            <a:endParaRPr lang="en" i="1" dirty="0"/>
          </a:p>
          <a:p>
            <a:pPr lvl="0"/>
            <a:r>
              <a:rPr lang="en" b="1" dirty="0">
                <a:solidFill>
                  <a:srgbClr val="FF0000"/>
                </a:solidFill>
              </a:rPr>
              <a:t>N</a:t>
            </a:r>
            <a:r>
              <a:rPr lang="en" b="1" dirty="0" smtClean="0">
                <a:solidFill>
                  <a:srgbClr val="FF0000"/>
                </a:solidFill>
              </a:rPr>
              <a:t>o comma before “</a:t>
            </a:r>
            <a:r>
              <a:rPr lang="en" b="1" i="1" dirty="0" smtClean="0">
                <a:solidFill>
                  <a:srgbClr val="FF0000"/>
                </a:solidFill>
              </a:rPr>
              <a:t>or” </a:t>
            </a:r>
            <a:r>
              <a:rPr lang="en" b="1" dirty="0">
                <a:solidFill>
                  <a:srgbClr val="FF0000"/>
                </a:solidFill>
              </a:rPr>
              <a:t>&amp;</a:t>
            </a:r>
            <a:r>
              <a:rPr lang="en" b="1" dirty="0" smtClean="0">
                <a:solidFill>
                  <a:srgbClr val="FF0000"/>
                </a:solidFill>
              </a:rPr>
              <a:t> “</a:t>
            </a:r>
            <a:r>
              <a:rPr lang="en" b="1" i="1" dirty="0" smtClean="0">
                <a:solidFill>
                  <a:srgbClr val="FF0000"/>
                </a:solidFill>
              </a:rPr>
              <a:t>but”</a:t>
            </a:r>
            <a:r>
              <a:rPr lang="en" b="1" dirty="0" smtClean="0">
                <a:solidFill>
                  <a:srgbClr val="FF0000"/>
                </a:solidFill>
              </a:rPr>
              <a:t>!!!</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Sentence Connectors</a:t>
            </a:r>
            <a:endParaRPr lang="en-US" dirty="0"/>
          </a:p>
        </p:txBody>
      </p:sp>
      <p:sp>
        <p:nvSpPr>
          <p:cNvPr id="3" name="Text Placeholder 2"/>
          <p:cNvSpPr>
            <a:spLocks noGrp="1"/>
          </p:cNvSpPr>
          <p:nvPr>
            <p:ph type="body" idx="1"/>
          </p:nvPr>
        </p:nvSpPr>
        <p:spPr>
          <a:xfrm>
            <a:off x="363165" y="1616470"/>
            <a:ext cx="8326877" cy="3112200"/>
          </a:xfrm>
        </p:spPr>
        <p:txBody>
          <a:bodyPr/>
          <a:lstStyle/>
          <a:p>
            <a:r>
              <a:rPr lang="en-US" sz="2000" dirty="0" smtClean="0"/>
              <a:t>Connect 2+ </a:t>
            </a:r>
            <a:r>
              <a:rPr lang="en-US" sz="2000" b="1" dirty="0" smtClean="0"/>
              <a:t>independent clauses </a:t>
            </a:r>
            <a:r>
              <a:rPr lang="en-US" sz="2000" dirty="0" smtClean="0"/>
              <a:t>(separate sentences or clauses in the same sentence, separated by a semicolon)</a:t>
            </a:r>
          </a:p>
          <a:p>
            <a:r>
              <a:rPr lang="en-US" sz="2000" i="1" dirty="0"/>
              <a:t>also, consequently, finally, furthermore, hopefully, however, </a:t>
            </a:r>
            <a:r>
              <a:rPr lang="en-US" sz="2000" i="1" dirty="0" smtClean="0"/>
              <a:t>indeed, etc. </a:t>
            </a:r>
            <a:endParaRPr lang="en-US" sz="2000" i="1" dirty="0"/>
          </a:p>
          <a:p>
            <a:r>
              <a:rPr lang="en-US" sz="2000" i="1" dirty="0" smtClean="0"/>
              <a:t>Examples:</a:t>
            </a:r>
          </a:p>
          <a:p>
            <a:r>
              <a:rPr lang="en-US" sz="2000" i="1" dirty="0" smtClean="0"/>
              <a:t>In oral traditions, cultures passes many myths down to later generations. </a:t>
            </a:r>
            <a:r>
              <a:rPr lang="en-US" sz="2000" b="1" i="1" dirty="0" smtClean="0"/>
              <a:t>In addition</a:t>
            </a:r>
            <a:r>
              <a:rPr lang="en-US" sz="2000" i="1" dirty="0" smtClean="0"/>
              <a:t>, many cultures told historical stories, known as legends. </a:t>
            </a:r>
          </a:p>
          <a:p>
            <a:r>
              <a:rPr lang="en-US" sz="2000" i="1" dirty="0" smtClean="0"/>
              <a:t>We can read myths simply as stories; </a:t>
            </a:r>
            <a:r>
              <a:rPr lang="en-US" sz="2000" b="1" i="1" dirty="0" smtClean="0"/>
              <a:t>on the other hand, </a:t>
            </a:r>
            <a:r>
              <a:rPr lang="en-US" sz="2000" i="1" dirty="0" smtClean="0"/>
              <a:t>we can see them as reflections of cultural values and ideas. </a:t>
            </a:r>
            <a:endParaRPr lang="en-US" sz="2000" dirty="0"/>
          </a:p>
        </p:txBody>
      </p:sp>
    </p:spTree>
    <p:extLst>
      <p:ext uri="{BB962C8B-B14F-4D97-AF65-F5344CB8AC3E}">
        <p14:creationId xmlns:p14="http://schemas.microsoft.com/office/powerpoint/2010/main" val="33715048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Subordinate Clauses</a:t>
            </a:r>
            <a:endParaRPr lang="en-US" dirty="0"/>
          </a:p>
        </p:txBody>
      </p:sp>
      <p:sp>
        <p:nvSpPr>
          <p:cNvPr id="3" name="Text Placeholder 2"/>
          <p:cNvSpPr>
            <a:spLocks noGrp="1"/>
          </p:cNvSpPr>
          <p:nvPr>
            <p:ph type="body" idx="1"/>
          </p:nvPr>
        </p:nvSpPr>
        <p:spPr>
          <a:xfrm>
            <a:off x="797668" y="1618700"/>
            <a:ext cx="2062264" cy="3231000"/>
          </a:xfrm>
        </p:spPr>
        <p:txBody>
          <a:bodyPr/>
          <a:lstStyle/>
          <a:p>
            <a:r>
              <a:rPr lang="en-US" sz="2400" dirty="0" smtClean="0"/>
              <a:t>Time </a:t>
            </a:r>
          </a:p>
          <a:p>
            <a:r>
              <a:rPr lang="en-US" sz="2400" dirty="0" smtClean="0"/>
              <a:t>Cause/Effect </a:t>
            </a:r>
          </a:p>
          <a:p>
            <a:r>
              <a:rPr lang="en-US" sz="2400" dirty="0" smtClean="0"/>
              <a:t>Contrast</a:t>
            </a:r>
          </a:p>
          <a:p>
            <a:r>
              <a:rPr lang="en-US" sz="2400" dirty="0" smtClean="0"/>
              <a:t>Condition</a:t>
            </a:r>
          </a:p>
          <a:p>
            <a:r>
              <a:rPr lang="en-US" sz="2400" dirty="0" smtClean="0"/>
              <a:t>Location</a:t>
            </a:r>
            <a:endParaRPr lang="en-US" sz="2400" dirty="0"/>
          </a:p>
        </p:txBody>
      </p:sp>
      <p:sp>
        <p:nvSpPr>
          <p:cNvPr id="4" name="Text Placeholder 3"/>
          <p:cNvSpPr>
            <a:spLocks noGrp="1"/>
          </p:cNvSpPr>
          <p:nvPr>
            <p:ph type="body" idx="2"/>
          </p:nvPr>
        </p:nvSpPr>
        <p:spPr>
          <a:xfrm>
            <a:off x="3009089" y="1618700"/>
            <a:ext cx="5927387" cy="3231000"/>
          </a:xfrm>
        </p:spPr>
        <p:txBody>
          <a:bodyPr/>
          <a:lstStyle/>
          <a:p>
            <a:r>
              <a:rPr lang="en-US" sz="2400" dirty="0" smtClean="0"/>
              <a:t>There were </a:t>
            </a:r>
            <a:r>
              <a:rPr lang="en-US" sz="2400" smtClean="0"/>
              <a:t>people </a:t>
            </a:r>
            <a:r>
              <a:rPr lang="en-US" sz="2400" smtClean="0"/>
              <a:t>in </a:t>
            </a:r>
            <a:r>
              <a:rPr lang="en-US" sz="2400" dirty="0" smtClean="0"/>
              <a:t>Australia </a:t>
            </a:r>
            <a:r>
              <a:rPr lang="en-US" sz="2400" b="1" dirty="0" smtClean="0"/>
              <a:t>before</a:t>
            </a:r>
            <a:r>
              <a:rPr lang="en-US" sz="2400" dirty="0" smtClean="0"/>
              <a:t> Europeans arrived.</a:t>
            </a:r>
          </a:p>
          <a:p>
            <a:r>
              <a:rPr lang="en-US" sz="2400" dirty="0" smtClean="0"/>
              <a:t>Scientists develop vaccines </a:t>
            </a:r>
            <a:r>
              <a:rPr lang="en-US" sz="2400" b="1" dirty="0" smtClean="0"/>
              <a:t>so that </a:t>
            </a:r>
            <a:r>
              <a:rPr lang="en-US" sz="2400" dirty="0" smtClean="0"/>
              <a:t>people develop immunity to disease. </a:t>
            </a:r>
          </a:p>
          <a:p>
            <a:r>
              <a:rPr lang="en-US" sz="2400" b="1" dirty="0" smtClean="0"/>
              <a:t>Although</a:t>
            </a:r>
            <a:r>
              <a:rPr lang="en-US" sz="2400" dirty="0" smtClean="0"/>
              <a:t> chimpanzees are fruit eaters, they eat meat. </a:t>
            </a:r>
          </a:p>
          <a:p>
            <a:r>
              <a:rPr lang="en-US" sz="2400" b="1" dirty="0" smtClean="0"/>
              <a:t>If</a:t>
            </a:r>
            <a:r>
              <a:rPr lang="en-US" sz="2400" dirty="0" smtClean="0"/>
              <a:t> monkeys hear a call, they look up. </a:t>
            </a:r>
          </a:p>
          <a:p>
            <a:r>
              <a:rPr lang="en-US" b="1" dirty="0" smtClean="0"/>
              <a:t>Wherever </a:t>
            </a:r>
            <a:r>
              <a:rPr lang="en-US" dirty="0" smtClean="0"/>
              <a:t>you go, I will be there for you.</a:t>
            </a:r>
            <a:endParaRPr lang="en-US" dirty="0"/>
          </a:p>
        </p:txBody>
      </p:sp>
    </p:spTree>
    <p:extLst>
      <p:ext uri="{BB962C8B-B14F-4D97-AF65-F5344CB8AC3E}">
        <p14:creationId xmlns:p14="http://schemas.microsoft.com/office/powerpoint/2010/main" val="1643061829"/>
      </p:ext>
    </p:extLst>
  </p:cSld>
  <p:clrMapOvr>
    <a:masterClrMapping/>
  </p:clrMapOvr>
</p:sld>
</file>

<file path=ppt/theme/theme1.xml><?xml version="1.0" encoding="utf-8"?>
<a:theme xmlns:a="http://schemas.openxmlformats.org/drawingml/2006/main" name="Viola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180</TotalTime>
  <Words>519</Words>
  <Application>Microsoft Office PowerPoint</Application>
  <PresentationFormat>On-screen Show (16:9)</PresentationFormat>
  <Paragraphs>75</Paragraphs>
  <Slides>12</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Lora</vt:lpstr>
      <vt:lpstr>Quattrocento Sans</vt:lpstr>
      <vt:lpstr>Arial</vt:lpstr>
      <vt:lpstr>Viola template</vt:lpstr>
      <vt:lpstr>Santa’s Elves: Subordinate Clauses (Dependent &amp; Independent Clauses)</vt:lpstr>
      <vt:lpstr>Dependent vs Independent Clauses</vt:lpstr>
      <vt:lpstr>Independent Clauses</vt:lpstr>
      <vt:lpstr>Dependent Clauses</vt:lpstr>
      <vt:lpstr>PowerPoint Presentation</vt:lpstr>
      <vt:lpstr>Coordinating Conjunctions</vt:lpstr>
      <vt:lpstr>Correlative Conjunctions</vt:lpstr>
      <vt:lpstr>Sentence Connectors</vt:lpstr>
      <vt:lpstr>Types of Subordinate Clauses</vt:lpstr>
      <vt:lpstr>PowerPoint Presentation</vt:lpstr>
      <vt:lpstr>Subordinating Conjunctions</vt:lpstr>
      <vt:lpstr>Credits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Combining Sentences and Parts of Sentences</dc:title>
  <dc:creator>Kseniya Gregory</dc:creator>
  <cp:lastModifiedBy>Kseniya Gregory</cp:lastModifiedBy>
  <cp:revision>30</cp:revision>
  <dcterms:modified xsi:type="dcterms:W3CDTF">2016-11-17T00:29:49Z</dcterms:modified>
</cp:coreProperties>
</file>