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4" r:id="rId16"/>
    <p:sldId id="269" r:id="rId17"/>
    <p:sldId id="274" r:id="rId18"/>
    <p:sldId id="268" r:id="rId19"/>
    <p:sldId id="270" r:id="rId20"/>
    <p:sldId id="271" r:id="rId21"/>
    <p:sldId id="272" r:id="rId22"/>
    <p:sldId id="273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D89760-A501-47B4-8EAD-4D1232DCDAC6}" v="1" dt="2022-04-27T17:50:13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Cox" userId="62c65202-d24e-470d-8e9e-b103001f28bf" providerId="ADAL" clId="{CAD89760-A501-47B4-8EAD-4D1232DCDAC6}"/>
    <pc:docChg chg="undo custSel addSld delSld modSld">
      <pc:chgData name="Justin Cox" userId="62c65202-d24e-470d-8e9e-b103001f28bf" providerId="ADAL" clId="{CAD89760-A501-47B4-8EAD-4D1232DCDAC6}" dt="2022-04-27T17:51:21.128" v="568" actId="20577"/>
      <pc:docMkLst>
        <pc:docMk/>
      </pc:docMkLst>
      <pc:sldChg chg="modSp mod">
        <pc:chgData name="Justin Cox" userId="62c65202-d24e-470d-8e9e-b103001f28bf" providerId="ADAL" clId="{CAD89760-A501-47B4-8EAD-4D1232DCDAC6}" dt="2022-04-27T16:36:57.308" v="47" actId="20577"/>
        <pc:sldMkLst>
          <pc:docMk/>
          <pc:sldMk cId="3822712922" sldId="267"/>
        </pc:sldMkLst>
        <pc:spChg chg="mod">
          <ac:chgData name="Justin Cox" userId="62c65202-d24e-470d-8e9e-b103001f28bf" providerId="ADAL" clId="{CAD89760-A501-47B4-8EAD-4D1232DCDAC6}" dt="2022-04-27T16:36:57.308" v="47" actId="20577"/>
          <ac:spMkLst>
            <pc:docMk/>
            <pc:sldMk cId="3822712922" sldId="267"/>
            <ac:spMk id="3" creationId="{9972CAB2-0B36-4ED4-9AC9-1E40A82319B4}"/>
          </ac:spMkLst>
        </pc:spChg>
      </pc:sldChg>
      <pc:sldChg chg="modSp mod">
        <pc:chgData name="Justin Cox" userId="62c65202-d24e-470d-8e9e-b103001f28bf" providerId="ADAL" clId="{CAD89760-A501-47B4-8EAD-4D1232DCDAC6}" dt="2022-04-27T17:47:00.234" v="297" actId="20577"/>
        <pc:sldMkLst>
          <pc:docMk/>
          <pc:sldMk cId="3764825351" sldId="271"/>
        </pc:sldMkLst>
        <pc:spChg chg="mod">
          <ac:chgData name="Justin Cox" userId="62c65202-d24e-470d-8e9e-b103001f28bf" providerId="ADAL" clId="{CAD89760-A501-47B4-8EAD-4D1232DCDAC6}" dt="2022-04-27T17:47:00.234" v="297" actId="20577"/>
          <ac:spMkLst>
            <pc:docMk/>
            <pc:sldMk cId="3764825351" sldId="271"/>
            <ac:spMk id="3" creationId="{9071D1F2-8D3F-41F2-95E1-64CA60D2AE4B}"/>
          </ac:spMkLst>
        </pc:spChg>
      </pc:sldChg>
      <pc:sldChg chg="modSp mod">
        <pc:chgData name="Justin Cox" userId="62c65202-d24e-470d-8e9e-b103001f28bf" providerId="ADAL" clId="{CAD89760-A501-47B4-8EAD-4D1232DCDAC6}" dt="2022-04-27T17:47:50.829" v="412" actId="20577"/>
        <pc:sldMkLst>
          <pc:docMk/>
          <pc:sldMk cId="3031264681" sldId="272"/>
        </pc:sldMkLst>
        <pc:spChg chg="mod">
          <ac:chgData name="Justin Cox" userId="62c65202-d24e-470d-8e9e-b103001f28bf" providerId="ADAL" clId="{CAD89760-A501-47B4-8EAD-4D1232DCDAC6}" dt="2022-04-27T17:47:50.829" v="412" actId="20577"/>
          <ac:spMkLst>
            <pc:docMk/>
            <pc:sldMk cId="3031264681" sldId="272"/>
            <ac:spMk id="3" creationId="{0A314018-5FAE-4685-A4FE-6EF0EC81A14B}"/>
          </ac:spMkLst>
        </pc:spChg>
      </pc:sldChg>
      <pc:sldChg chg="modSp mod">
        <pc:chgData name="Justin Cox" userId="62c65202-d24e-470d-8e9e-b103001f28bf" providerId="ADAL" clId="{CAD89760-A501-47B4-8EAD-4D1232DCDAC6}" dt="2022-04-27T17:51:21.128" v="568" actId="20577"/>
        <pc:sldMkLst>
          <pc:docMk/>
          <pc:sldMk cId="2282624948" sldId="273"/>
        </pc:sldMkLst>
        <pc:spChg chg="mod">
          <ac:chgData name="Justin Cox" userId="62c65202-d24e-470d-8e9e-b103001f28bf" providerId="ADAL" clId="{CAD89760-A501-47B4-8EAD-4D1232DCDAC6}" dt="2022-04-27T17:51:21.128" v="568" actId="20577"/>
          <ac:spMkLst>
            <pc:docMk/>
            <pc:sldMk cId="2282624948" sldId="273"/>
            <ac:spMk id="3" creationId="{0B273912-A49D-457D-8522-6A4AE5FCE3F1}"/>
          </ac:spMkLst>
        </pc:spChg>
      </pc:sldChg>
      <pc:sldChg chg="modSp mod">
        <pc:chgData name="Justin Cox" userId="62c65202-d24e-470d-8e9e-b103001f28bf" providerId="ADAL" clId="{CAD89760-A501-47B4-8EAD-4D1232DCDAC6}" dt="2022-04-27T17:44:03.351" v="80" actId="20577"/>
        <pc:sldMkLst>
          <pc:docMk/>
          <pc:sldMk cId="2521765516" sldId="274"/>
        </pc:sldMkLst>
        <pc:spChg chg="mod">
          <ac:chgData name="Justin Cox" userId="62c65202-d24e-470d-8e9e-b103001f28bf" providerId="ADAL" clId="{CAD89760-A501-47B4-8EAD-4D1232DCDAC6}" dt="2022-04-27T17:44:03.351" v="80" actId="20577"/>
          <ac:spMkLst>
            <pc:docMk/>
            <pc:sldMk cId="2521765516" sldId="274"/>
            <ac:spMk id="3" creationId="{6674D2D9-EC92-486A-9C63-A2556328785A}"/>
          </ac:spMkLst>
        </pc:spChg>
      </pc:sldChg>
      <pc:sldChg chg="delSp modSp new mod">
        <pc:chgData name="Justin Cox" userId="62c65202-d24e-470d-8e9e-b103001f28bf" providerId="ADAL" clId="{CAD89760-A501-47B4-8EAD-4D1232DCDAC6}" dt="2022-04-27T17:41:59.131" v="60" actId="478"/>
        <pc:sldMkLst>
          <pc:docMk/>
          <pc:sldMk cId="3646345223" sldId="275"/>
        </pc:sldMkLst>
        <pc:spChg chg="mod">
          <ac:chgData name="Justin Cox" userId="62c65202-d24e-470d-8e9e-b103001f28bf" providerId="ADAL" clId="{CAD89760-A501-47B4-8EAD-4D1232DCDAC6}" dt="2022-04-27T17:41:56.666" v="59" actId="20577"/>
          <ac:spMkLst>
            <pc:docMk/>
            <pc:sldMk cId="3646345223" sldId="275"/>
            <ac:spMk id="2" creationId="{34C74DB2-BCBC-48BC-BEAC-327372682A74}"/>
          </ac:spMkLst>
        </pc:spChg>
        <pc:spChg chg="del">
          <ac:chgData name="Justin Cox" userId="62c65202-d24e-470d-8e9e-b103001f28bf" providerId="ADAL" clId="{CAD89760-A501-47B4-8EAD-4D1232DCDAC6}" dt="2022-04-27T17:41:59.131" v="60" actId="478"/>
          <ac:spMkLst>
            <pc:docMk/>
            <pc:sldMk cId="3646345223" sldId="275"/>
            <ac:spMk id="3" creationId="{39637D55-382A-42C5-9958-0ADC2ABBC1A2}"/>
          </ac:spMkLst>
        </pc:spChg>
      </pc:sldChg>
      <pc:sldChg chg="new del">
        <pc:chgData name="Justin Cox" userId="62c65202-d24e-470d-8e9e-b103001f28bf" providerId="ADAL" clId="{CAD89760-A501-47B4-8EAD-4D1232DCDAC6}" dt="2022-04-27T17:41:50.137" v="49" actId="680"/>
        <pc:sldMkLst>
          <pc:docMk/>
          <pc:sldMk cId="3777373225" sldId="275"/>
        </pc:sldMkLst>
      </pc:sldChg>
    </pc:docChg>
  </pc:docChgLst>
  <pc:docChgLst>
    <pc:chgData name="Justin Cox" userId="62c65202-d24e-470d-8e9e-b103001f28bf" providerId="ADAL" clId="{12A2EA41-93DF-430D-A8BC-7B49E8B2B546}"/>
    <pc:docChg chg="modSld">
      <pc:chgData name="Justin Cox" userId="62c65202-d24e-470d-8e9e-b103001f28bf" providerId="ADAL" clId="{12A2EA41-93DF-430D-A8BC-7B49E8B2B546}" dt="2022-04-19T19:15:32.708" v="66" actId="20577"/>
      <pc:docMkLst>
        <pc:docMk/>
      </pc:docMkLst>
      <pc:sldChg chg="modSp">
        <pc:chgData name="Justin Cox" userId="62c65202-d24e-470d-8e9e-b103001f28bf" providerId="ADAL" clId="{12A2EA41-93DF-430D-A8BC-7B49E8B2B546}" dt="2022-04-19T19:15:32.708" v="66" actId="20577"/>
        <pc:sldMkLst>
          <pc:docMk/>
          <pc:sldMk cId="3317147668" sldId="262"/>
        </pc:sldMkLst>
        <pc:spChg chg="mod">
          <ac:chgData name="Justin Cox" userId="62c65202-d24e-470d-8e9e-b103001f28bf" providerId="ADAL" clId="{12A2EA41-93DF-430D-A8BC-7B49E8B2B546}" dt="2022-04-19T19:15:32.708" v="66" actId="20577"/>
          <ac:spMkLst>
            <pc:docMk/>
            <pc:sldMk cId="3317147668" sldId="262"/>
            <ac:spMk id="4" creationId="{5279B698-3D1B-462E-9053-A60E4B6DA2A6}"/>
          </ac:spMkLst>
        </pc:spChg>
      </pc:sldChg>
      <pc:sldChg chg="modSp">
        <pc:chgData name="Justin Cox" userId="62c65202-d24e-470d-8e9e-b103001f28bf" providerId="ADAL" clId="{12A2EA41-93DF-430D-A8BC-7B49E8B2B546}" dt="2022-04-19T19:14:46.372" v="46" actId="20577"/>
        <pc:sldMkLst>
          <pc:docMk/>
          <pc:sldMk cId="2282624948" sldId="273"/>
        </pc:sldMkLst>
        <pc:spChg chg="mod">
          <ac:chgData name="Justin Cox" userId="62c65202-d24e-470d-8e9e-b103001f28bf" providerId="ADAL" clId="{12A2EA41-93DF-430D-A8BC-7B49E8B2B546}" dt="2022-04-19T19:14:46.372" v="46" actId="20577"/>
          <ac:spMkLst>
            <pc:docMk/>
            <pc:sldMk cId="2282624948" sldId="273"/>
            <ac:spMk id="3" creationId="{0B273912-A49D-457D-8522-6A4AE5FCE3F1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3FB2B5-3337-4CAF-85B8-FD7D28668B0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C8D1FF-732D-43BE-9AAB-892DAFB3B316}">
      <dgm:prSet/>
      <dgm:spPr/>
      <dgm:t>
        <a:bodyPr/>
        <a:lstStyle/>
        <a:p>
          <a:r>
            <a:rPr lang="en-US"/>
            <a:t>ProCard</a:t>
          </a:r>
        </a:p>
      </dgm:t>
    </dgm:pt>
    <dgm:pt modelId="{129D6673-F9BB-439B-94AE-EEA7F55ECBCC}" type="parTrans" cxnId="{5DDC2B9E-75CE-47A2-B406-8F87C1A0358C}">
      <dgm:prSet/>
      <dgm:spPr/>
      <dgm:t>
        <a:bodyPr/>
        <a:lstStyle/>
        <a:p>
          <a:endParaRPr lang="en-US"/>
        </a:p>
      </dgm:t>
    </dgm:pt>
    <dgm:pt modelId="{7D1B7089-E607-48A0-ABC7-F09301B8ADEA}" type="sibTrans" cxnId="{5DDC2B9E-75CE-47A2-B406-8F87C1A0358C}">
      <dgm:prSet/>
      <dgm:spPr/>
      <dgm:t>
        <a:bodyPr/>
        <a:lstStyle/>
        <a:p>
          <a:endParaRPr lang="en-US"/>
        </a:p>
      </dgm:t>
    </dgm:pt>
    <dgm:pt modelId="{9DF95EE7-AF2B-4051-9905-4D231CD72A36}">
      <dgm:prSet/>
      <dgm:spPr/>
      <dgm:t>
        <a:bodyPr/>
        <a:lstStyle/>
        <a:p>
          <a:r>
            <a:rPr lang="en-US" dirty="0"/>
            <a:t>Purchase Order</a:t>
          </a:r>
        </a:p>
      </dgm:t>
    </dgm:pt>
    <dgm:pt modelId="{29907747-8122-47A9-BBC9-8F1C3BC2E45C}" type="parTrans" cxnId="{CCCD319E-9B11-47C8-860F-5249F68CC9C1}">
      <dgm:prSet/>
      <dgm:spPr/>
      <dgm:t>
        <a:bodyPr/>
        <a:lstStyle/>
        <a:p>
          <a:endParaRPr lang="en-US"/>
        </a:p>
      </dgm:t>
    </dgm:pt>
    <dgm:pt modelId="{DE207A72-6906-4647-A69D-7995EDD99208}" type="sibTrans" cxnId="{CCCD319E-9B11-47C8-860F-5249F68CC9C1}">
      <dgm:prSet/>
      <dgm:spPr/>
      <dgm:t>
        <a:bodyPr/>
        <a:lstStyle/>
        <a:p>
          <a:endParaRPr lang="en-US"/>
        </a:p>
      </dgm:t>
    </dgm:pt>
    <dgm:pt modelId="{635689FE-90A0-4569-A47B-2B59D8B75533}">
      <dgm:prSet/>
      <dgm:spPr/>
      <dgm:t>
        <a:bodyPr/>
        <a:lstStyle/>
        <a:p>
          <a:r>
            <a:rPr lang="en-US"/>
            <a:t>Direct Pay</a:t>
          </a:r>
        </a:p>
      </dgm:t>
    </dgm:pt>
    <dgm:pt modelId="{1DAD9CD9-67B0-4663-A8AE-B18827CD6939}" type="parTrans" cxnId="{3A916877-0216-4575-B875-9AB77F434ED2}">
      <dgm:prSet/>
      <dgm:spPr/>
      <dgm:t>
        <a:bodyPr/>
        <a:lstStyle/>
        <a:p>
          <a:endParaRPr lang="en-US"/>
        </a:p>
      </dgm:t>
    </dgm:pt>
    <dgm:pt modelId="{9CD326B3-0FB2-43EB-9618-50166FAF8878}" type="sibTrans" cxnId="{3A916877-0216-4575-B875-9AB77F434ED2}">
      <dgm:prSet/>
      <dgm:spPr/>
      <dgm:t>
        <a:bodyPr/>
        <a:lstStyle/>
        <a:p>
          <a:endParaRPr lang="en-US"/>
        </a:p>
      </dgm:t>
    </dgm:pt>
    <dgm:pt modelId="{08A11523-D996-4689-8935-4114ED50ED0D}" type="pres">
      <dgm:prSet presAssocID="{0C3FB2B5-3337-4CAF-85B8-FD7D28668B05}" presName="vert0" presStyleCnt="0">
        <dgm:presLayoutVars>
          <dgm:dir/>
          <dgm:animOne val="branch"/>
          <dgm:animLvl val="lvl"/>
        </dgm:presLayoutVars>
      </dgm:prSet>
      <dgm:spPr/>
    </dgm:pt>
    <dgm:pt modelId="{05FA07E1-B90F-4EC5-BCA1-7E0DA03EE32F}" type="pres">
      <dgm:prSet presAssocID="{99C8D1FF-732D-43BE-9AAB-892DAFB3B316}" presName="thickLine" presStyleLbl="alignNode1" presStyleIdx="0" presStyleCnt="3"/>
      <dgm:spPr/>
    </dgm:pt>
    <dgm:pt modelId="{DCD8B48F-871C-4C32-9773-8B28496B6B40}" type="pres">
      <dgm:prSet presAssocID="{99C8D1FF-732D-43BE-9AAB-892DAFB3B316}" presName="horz1" presStyleCnt="0"/>
      <dgm:spPr/>
    </dgm:pt>
    <dgm:pt modelId="{CC6FB51F-ADA3-43D4-86BE-DCAC0EADDE4E}" type="pres">
      <dgm:prSet presAssocID="{99C8D1FF-732D-43BE-9AAB-892DAFB3B316}" presName="tx1" presStyleLbl="revTx" presStyleIdx="0" presStyleCnt="3"/>
      <dgm:spPr/>
    </dgm:pt>
    <dgm:pt modelId="{9A8BC226-1594-4EC8-AB47-25C4AFE0CB43}" type="pres">
      <dgm:prSet presAssocID="{99C8D1FF-732D-43BE-9AAB-892DAFB3B316}" presName="vert1" presStyleCnt="0"/>
      <dgm:spPr/>
    </dgm:pt>
    <dgm:pt modelId="{CE413B61-98F0-43C2-BE5F-FC577F4F1ECD}" type="pres">
      <dgm:prSet presAssocID="{9DF95EE7-AF2B-4051-9905-4D231CD72A36}" presName="thickLine" presStyleLbl="alignNode1" presStyleIdx="1" presStyleCnt="3"/>
      <dgm:spPr/>
    </dgm:pt>
    <dgm:pt modelId="{93C13AEC-5FD8-4AA9-A0CA-E2002ABDD87E}" type="pres">
      <dgm:prSet presAssocID="{9DF95EE7-AF2B-4051-9905-4D231CD72A36}" presName="horz1" presStyleCnt="0"/>
      <dgm:spPr/>
    </dgm:pt>
    <dgm:pt modelId="{C860C995-0773-4F2C-AC93-FD518BE38058}" type="pres">
      <dgm:prSet presAssocID="{9DF95EE7-AF2B-4051-9905-4D231CD72A36}" presName="tx1" presStyleLbl="revTx" presStyleIdx="1" presStyleCnt="3"/>
      <dgm:spPr/>
    </dgm:pt>
    <dgm:pt modelId="{F2AC7535-1D1C-4759-B4E2-ED9E07C4DFEF}" type="pres">
      <dgm:prSet presAssocID="{9DF95EE7-AF2B-4051-9905-4D231CD72A36}" presName="vert1" presStyleCnt="0"/>
      <dgm:spPr/>
    </dgm:pt>
    <dgm:pt modelId="{0EFC3152-5665-4167-B0F0-16900361EAE8}" type="pres">
      <dgm:prSet presAssocID="{635689FE-90A0-4569-A47B-2B59D8B75533}" presName="thickLine" presStyleLbl="alignNode1" presStyleIdx="2" presStyleCnt="3"/>
      <dgm:spPr/>
    </dgm:pt>
    <dgm:pt modelId="{7AF02019-EF15-4481-8F32-73D1932D131D}" type="pres">
      <dgm:prSet presAssocID="{635689FE-90A0-4569-A47B-2B59D8B75533}" presName="horz1" presStyleCnt="0"/>
      <dgm:spPr/>
    </dgm:pt>
    <dgm:pt modelId="{6E235D37-ADEF-4B0B-A51A-406047FDFEDE}" type="pres">
      <dgm:prSet presAssocID="{635689FE-90A0-4569-A47B-2B59D8B75533}" presName="tx1" presStyleLbl="revTx" presStyleIdx="2" presStyleCnt="3"/>
      <dgm:spPr/>
    </dgm:pt>
    <dgm:pt modelId="{CE7A462D-B855-4A0F-834F-8E468BBC0B6C}" type="pres">
      <dgm:prSet presAssocID="{635689FE-90A0-4569-A47B-2B59D8B75533}" presName="vert1" presStyleCnt="0"/>
      <dgm:spPr/>
    </dgm:pt>
  </dgm:ptLst>
  <dgm:cxnLst>
    <dgm:cxn modelId="{A7D6A92E-6C45-4000-B7FB-BCDE86914E96}" type="presOf" srcId="{9DF95EE7-AF2B-4051-9905-4D231CD72A36}" destId="{C860C995-0773-4F2C-AC93-FD518BE38058}" srcOrd="0" destOrd="0" presId="urn:microsoft.com/office/officeart/2008/layout/LinedList"/>
    <dgm:cxn modelId="{3A916877-0216-4575-B875-9AB77F434ED2}" srcId="{0C3FB2B5-3337-4CAF-85B8-FD7D28668B05}" destId="{635689FE-90A0-4569-A47B-2B59D8B75533}" srcOrd="2" destOrd="0" parTransId="{1DAD9CD9-67B0-4663-A8AE-B18827CD6939}" sibTransId="{9CD326B3-0FB2-43EB-9618-50166FAF8878}"/>
    <dgm:cxn modelId="{DDB12C82-417B-4F01-95D0-F7B8B6C78D0F}" type="presOf" srcId="{99C8D1FF-732D-43BE-9AAB-892DAFB3B316}" destId="{CC6FB51F-ADA3-43D4-86BE-DCAC0EADDE4E}" srcOrd="0" destOrd="0" presId="urn:microsoft.com/office/officeart/2008/layout/LinedList"/>
    <dgm:cxn modelId="{BFC0C182-47F7-4E6C-8D8C-41832A25CB7B}" type="presOf" srcId="{0C3FB2B5-3337-4CAF-85B8-FD7D28668B05}" destId="{08A11523-D996-4689-8935-4114ED50ED0D}" srcOrd="0" destOrd="0" presId="urn:microsoft.com/office/officeart/2008/layout/LinedList"/>
    <dgm:cxn modelId="{5A852F90-3CF1-46DC-A301-13D727A08A80}" type="presOf" srcId="{635689FE-90A0-4569-A47B-2B59D8B75533}" destId="{6E235D37-ADEF-4B0B-A51A-406047FDFEDE}" srcOrd="0" destOrd="0" presId="urn:microsoft.com/office/officeart/2008/layout/LinedList"/>
    <dgm:cxn modelId="{5DDC2B9E-75CE-47A2-B406-8F87C1A0358C}" srcId="{0C3FB2B5-3337-4CAF-85B8-FD7D28668B05}" destId="{99C8D1FF-732D-43BE-9AAB-892DAFB3B316}" srcOrd="0" destOrd="0" parTransId="{129D6673-F9BB-439B-94AE-EEA7F55ECBCC}" sibTransId="{7D1B7089-E607-48A0-ABC7-F09301B8ADEA}"/>
    <dgm:cxn modelId="{CCCD319E-9B11-47C8-860F-5249F68CC9C1}" srcId="{0C3FB2B5-3337-4CAF-85B8-FD7D28668B05}" destId="{9DF95EE7-AF2B-4051-9905-4D231CD72A36}" srcOrd="1" destOrd="0" parTransId="{29907747-8122-47A9-BBC9-8F1C3BC2E45C}" sibTransId="{DE207A72-6906-4647-A69D-7995EDD99208}"/>
    <dgm:cxn modelId="{312200A6-94E9-4CF1-BA0D-190493C89159}" type="presParOf" srcId="{08A11523-D996-4689-8935-4114ED50ED0D}" destId="{05FA07E1-B90F-4EC5-BCA1-7E0DA03EE32F}" srcOrd="0" destOrd="0" presId="urn:microsoft.com/office/officeart/2008/layout/LinedList"/>
    <dgm:cxn modelId="{EC678501-B14F-4589-9A6F-9E99FF740FDA}" type="presParOf" srcId="{08A11523-D996-4689-8935-4114ED50ED0D}" destId="{DCD8B48F-871C-4C32-9773-8B28496B6B40}" srcOrd="1" destOrd="0" presId="urn:microsoft.com/office/officeart/2008/layout/LinedList"/>
    <dgm:cxn modelId="{39BAE603-4129-4EFB-A942-DF90BF65111C}" type="presParOf" srcId="{DCD8B48F-871C-4C32-9773-8B28496B6B40}" destId="{CC6FB51F-ADA3-43D4-86BE-DCAC0EADDE4E}" srcOrd="0" destOrd="0" presId="urn:microsoft.com/office/officeart/2008/layout/LinedList"/>
    <dgm:cxn modelId="{DE7F80AC-BCEF-454D-9D6F-7912515C9DF6}" type="presParOf" srcId="{DCD8B48F-871C-4C32-9773-8B28496B6B40}" destId="{9A8BC226-1594-4EC8-AB47-25C4AFE0CB43}" srcOrd="1" destOrd="0" presId="urn:microsoft.com/office/officeart/2008/layout/LinedList"/>
    <dgm:cxn modelId="{6CB64D07-0B96-42BA-A8B0-30D1C124579B}" type="presParOf" srcId="{08A11523-D996-4689-8935-4114ED50ED0D}" destId="{CE413B61-98F0-43C2-BE5F-FC577F4F1ECD}" srcOrd="2" destOrd="0" presId="urn:microsoft.com/office/officeart/2008/layout/LinedList"/>
    <dgm:cxn modelId="{F6F532D9-2E04-4167-B4B0-E35CBA81F933}" type="presParOf" srcId="{08A11523-D996-4689-8935-4114ED50ED0D}" destId="{93C13AEC-5FD8-4AA9-A0CA-E2002ABDD87E}" srcOrd="3" destOrd="0" presId="urn:microsoft.com/office/officeart/2008/layout/LinedList"/>
    <dgm:cxn modelId="{5A8CF71D-FD23-41E3-9C63-333FA86058BA}" type="presParOf" srcId="{93C13AEC-5FD8-4AA9-A0CA-E2002ABDD87E}" destId="{C860C995-0773-4F2C-AC93-FD518BE38058}" srcOrd="0" destOrd="0" presId="urn:microsoft.com/office/officeart/2008/layout/LinedList"/>
    <dgm:cxn modelId="{33CC9C1F-752C-46CE-B381-CBC0F2DB6A29}" type="presParOf" srcId="{93C13AEC-5FD8-4AA9-A0CA-E2002ABDD87E}" destId="{F2AC7535-1D1C-4759-B4E2-ED9E07C4DFEF}" srcOrd="1" destOrd="0" presId="urn:microsoft.com/office/officeart/2008/layout/LinedList"/>
    <dgm:cxn modelId="{F543084D-247D-439D-A921-E88C4F9D6358}" type="presParOf" srcId="{08A11523-D996-4689-8935-4114ED50ED0D}" destId="{0EFC3152-5665-4167-B0F0-16900361EAE8}" srcOrd="4" destOrd="0" presId="urn:microsoft.com/office/officeart/2008/layout/LinedList"/>
    <dgm:cxn modelId="{87AD8C75-7499-426D-BF1E-BC0B54C745D6}" type="presParOf" srcId="{08A11523-D996-4689-8935-4114ED50ED0D}" destId="{7AF02019-EF15-4481-8F32-73D1932D131D}" srcOrd="5" destOrd="0" presId="urn:microsoft.com/office/officeart/2008/layout/LinedList"/>
    <dgm:cxn modelId="{DB99F01B-FBD8-4854-B44C-5212B90051F1}" type="presParOf" srcId="{7AF02019-EF15-4481-8F32-73D1932D131D}" destId="{6E235D37-ADEF-4B0B-A51A-406047FDFEDE}" srcOrd="0" destOrd="0" presId="urn:microsoft.com/office/officeart/2008/layout/LinedList"/>
    <dgm:cxn modelId="{0A523ED4-B652-4019-B716-28F97EBED18C}" type="presParOf" srcId="{7AF02019-EF15-4481-8F32-73D1932D131D}" destId="{CE7A462D-B855-4A0F-834F-8E468BBC0B6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2460E-CA94-489E-8308-6A044F45DF8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5DDC8A-1F18-4559-94C3-41D11B43B412}">
      <dgm:prSet/>
      <dgm:spPr/>
      <dgm:t>
        <a:bodyPr/>
        <a:lstStyle/>
        <a:p>
          <a:r>
            <a:rPr lang="en-US"/>
            <a:t>Goods</a:t>
          </a:r>
        </a:p>
      </dgm:t>
    </dgm:pt>
    <dgm:pt modelId="{369BD11A-718E-4AF2-B0A9-5662B3D90A91}" type="parTrans" cxnId="{2A09FA80-92BF-4C78-94F6-81E86729EEB0}">
      <dgm:prSet/>
      <dgm:spPr/>
      <dgm:t>
        <a:bodyPr/>
        <a:lstStyle/>
        <a:p>
          <a:endParaRPr lang="en-US"/>
        </a:p>
      </dgm:t>
    </dgm:pt>
    <dgm:pt modelId="{00313C9B-466C-4422-8B7A-9F549A2ECE25}" type="sibTrans" cxnId="{2A09FA80-92BF-4C78-94F6-81E86729EEB0}">
      <dgm:prSet/>
      <dgm:spPr/>
      <dgm:t>
        <a:bodyPr/>
        <a:lstStyle/>
        <a:p>
          <a:endParaRPr lang="en-US"/>
        </a:p>
      </dgm:t>
    </dgm:pt>
    <dgm:pt modelId="{71BBA756-65F2-4EE8-A582-6E6292A7284E}">
      <dgm:prSet/>
      <dgm:spPr/>
      <dgm:t>
        <a:bodyPr/>
        <a:lstStyle/>
        <a:p>
          <a:r>
            <a:rPr lang="en-US"/>
            <a:t>Offsite Services</a:t>
          </a:r>
        </a:p>
      </dgm:t>
    </dgm:pt>
    <dgm:pt modelId="{08B9A1AC-6BC9-4951-9894-8FDA3503D4FD}" type="parTrans" cxnId="{ABC493CC-3ABF-41D3-A913-2A7E8F740C90}">
      <dgm:prSet/>
      <dgm:spPr/>
      <dgm:t>
        <a:bodyPr/>
        <a:lstStyle/>
        <a:p>
          <a:endParaRPr lang="en-US"/>
        </a:p>
      </dgm:t>
    </dgm:pt>
    <dgm:pt modelId="{73F7B2E8-090F-4B48-B8FE-333F11C57786}" type="sibTrans" cxnId="{ABC493CC-3ABF-41D3-A913-2A7E8F740C90}">
      <dgm:prSet/>
      <dgm:spPr/>
      <dgm:t>
        <a:bodyPr/>
        <a:lstStyle/>
        <a:p>
          <a:endParaRPr lang="en-US"/>
        </a:p>
      </dgm:t>
    </dgm:pt>
    <dgm:pt modelId="{65F55BFB-45A2-4258-A7A8-88A0A6334713}">
      <dgm:prSet/>
      <dgm:spPr/>
      <dgm:t>
        <a:bodyPr/>
        <a:lstStyle/>
        <a:p>
          <a:r>
            <a:rPr lang="en-US"/>
            <a:t>Must be both:</a:t>
          </a:r>
          <a:endParaRPr lang="en-US" dirty="0"/>
        </a:p>
      </dgm:t>
    </dgm:pt>
    <dgm:pt modelId="{63284230-F8F6-41C9-9388-CFED6DE2B70B}" type="parTrans" cxnId="{B09B23A3-B17E-44F6-92A1-E1F7A4606375}">
      <dgm:prSet/>
      <dgm:spPr/>
      <dgm:t>
        <a:bodyPr/>
        <a:lstStyle/>
        <a:p>
          <a:endParaRPr lang="en-US"/>
        </a:p>
      </dgm:t>
    </dgm:pt>
    <dgm:pt modelId="{B221C63E-1340-4061-A9C3-32ACC926D8E3}" type="sibTrans" cxnId="{B09B23A3-B17E-44F6-92A1-E1F7A4606375}">
      <dgm:prSet/>
      <dgm:spPr/>
      <dgm:t>
        <a:bodyPr/>
        <a:lstStyle/>
        <a:p>
          <a:endParaRPr lang="en-US"/>
        </a:p>
      </dgm:t>
    </dgm:pt>
    <dgm:pt modelId="{F0F12001-36E4-4C75-89FB-2809F05CED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Low-dollar (ProCard limits)</a:t>
          </a:r>
        </a:p>
      </dgm:t>
    </dgm:pt>
    <dgm:pt modelId="{BE789D65-A1C4-4ECF-B3D4-9B5090D07D69}" type="parTrans" cxnId="{C6C56CCC-B2B5-4C9C-97EC-06223B651261}">
      <dgm:prSet/>
      <dgm:spPr/>
      <dgm:t>
        <a:bodyPr/>
        <a:lstStyle/>
        <a:p>
          <a:endParaRPr lang="en-US"/>
        </a:p>
      </dgm:t>
    </dgm:pt>
    <dgm:pt modelId="{4043E6DF-2909-42AB-A060-AC588632BF5D}" type="sibTrans" cxnId="{C6C56CCC-B2B5-4C9C-97EC-06223B651261}">
      <dgm:prSet/>
      <dgm:spPr/>
      <dgm:t>
        <a:bodyPr/>
        <a:lstStyle/>
        <a:p>
          <a:endParaRPr lang="en-US"/>
        </a:p>
      </dgm:t>
    </dgm:pt>
    <dgm:pt modelId="{33BF03B2-A032-454E-B999-BA037290A6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Low-risk</a:t>
          </a:r>
        </a:p>
      </dgm:t>
    </dgm:pt>
    <dgm:pt modelId="{B96BE9C8-F09C-4C47-BE3A-5C1CC662B517}" type="parTrans" cxnId="{8DECC6CA-F2DC-4D22-A5D3-C92E16475197}">
      <dgm:prSet/>
      <dgm:spPr/>
      <dgm:t>
        <a:bodyPr/>
        <a:lstStyle/>
        <a:p>
          <a:endParaRPr lang="en-US"/>
        </a:p>
      </dgm:t>
    </dgm:pt>
    <dgm:pt modelId="{51B043DD-0D0E-48FE-A0DB-CCA58BA219B8}" type="sibTrans" cxnId="{8DECC6CA-F2DC-4D22-A5D3-C92E16475197}">
      <dgm:prSet/>
      <dgm:spPr/>
      <dgm:t>
        <a:bodyPr/>
        <a:lstStyle/>
        <a:p>
          <a:endParaRPr lang="en-US"/>
        </a:p>
      </dgm:t>
    </dgm:pt>
    <dgm:pt modelId="{FB54E155-2A9A-424E-9068-18474A453109}" type="pres">
      <dgm:prSet presAssocID="{67C2460E-CA94-489E-8308-6A044F45DF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A67985-F938-4DEC-9CEA-88260C7D8339}" type="pres">
      <dgm:prSet presAssocID="{725DDC8A-1F18-4559-94C3-41D11B43B412}" presName="hierRoot1" presStyleCnt="0">
        <dgm:presLayoutVars>
          <dgm:hierBranch val="init"/>
        </dgm:presLayoutVars>
      </dgm:prSet>
      <dgm:spPr/>
    </dgm:pt>
    <dgm:pt modelId="{BAD14EBE-01FD-4AC2-A94B-12BF6D017C98}" type="pres">
      <dgm:prSet presAssocID="{725DDC8A-1F18-4559-94C3-41D11B43B412}" presName="rootComposite1" presStyleCnt="0"/>
      <dgm:spPr/>
    </dgm:pt>
    <dgm:pt modelId="{3B0716DD-9A3A-45F8-9E3C-ED9C7A11867C}" type="pres">
      <dgm:prSet presAssocID="{725DDC8A-1F18-4559-94C3-41D11B43B412}" presName="rootText1" presStyleLbl="node0" presStyleIdx="0" presStyleCnt="3">
        <dgm:presLayoutVars>
          <dgm:chPref val="3"/>
        </dgm:presLayoutVars>
      </dgm:prSet>
      <dgm:spPr/>
    </dgm:pt>
    <dgm:pt modelId="{A01C02B9-4EB2-4E83-8AE8-648DC7DFCA0F}" type="pres">
      <dgm:prSet presAssocID="{725DDC8A-1F18-4559-94C3-41D11B43B412}" presName="rootConnector1" presStyleLbl="node1" presStyleIdx="0" presStyleCnt="0"/>
      <dgm:spPr/>
    </dgm:pt>
    <dgm:pt modelId="{E8D4F668-B9EC-48AC-A5D9-CF11DD0F207B}" type="pres">
      <dgm:prSet presAssocID="{725DDC8A-1F18-4559-94C3-41D11B43B412}" presName="hierChild2" presStyleCnt="0"/>
      <dgm:spPr/>
    </dgm:pt>
    <dgm:pt modelId="{6EDF1E55-3513-47BE-B0E3-6352E93F986D}" type="pres">
      <dgm:prSet presAssocID="{725DDC8A-1F18-4559-94C3-41D11B43B412}" presName="hierChild3" presStyleCnt="0"/>
      <dgm:spPr/>
    </dgm:pt>
    <dgm:pt modelId="{F17518D9-9B69-4011-9747-886DBE1BB9FC}" type="pres">
      <dgm:prSet presAssocID="{71BBA756-65F2-4EE8-A582-6E6292A7284E}" presName="hierRoot1" presStyleCnt="0">
        <dgm:presLayoutVars>
          <dgm:hierBranch val="init"/>
        </dgm:presLayoutVars>
      </dgm:prSet>
      <dgm:spPr/>
    </dgm:pt>
    <dgm:pt modelId="{6002BD5D-73F8-4EB9-AAFD-6B55A79DFFD8}" type="pres">
      <dgm:prSet presAssocID="{71BBA756-65F2-4EE8-A582-6E6292A7284E}" presName="rootComposite1" presStyleCnt="0"/>
      <dgm:spPr/>
    </dgm:pt>
    <dgm:pt modelId="{05E6D7AD-F9FB-4D17-BE2C-213E042334C2}" type="pres">
      <dgm:prSet presAssocID="{71BBA756-65F2-4EE8-A582-6E6292A7284E}" presName="rootText1" presStyleLbl="node0" presStyleIdx="1" presStyleCnt="3">
        <dgm:presLayoutVars>
          <dgm:chPref val="3"/>
        </dgm:presLayoutVars>
      </dgm:prSet>
      <dgm:spPr/>
    </dgm:pt>
    <dgm:pt modelId="{BDF954B5-8A6E-471B-8202-982A565FD011}" type="pres">
      <dgm:prSet presAssocID="{71BBA756-65F2-4EE8-A582-6E6292A7284E}" presName="rootConnector1" presStyleLbl="node1" presStyleIdx="0" presStyleCnt="0"/>
      <dgm:spPr/>
    </dgm:pt>
    <dgm:pt modelId="{2AE3A263-0106-41FF-A517-3D2C980F2407}" type="pres">
      <dgm:prSet presAssocID="{71BBA756-65F2-4EE8-A582-6E6292A7284E}" presName="hierChild2" presStyleCnt="0"/>
      <dgm:spPr/>
    </dgm:pt>
    <dgm:pt modelId="{0B3679B8-2034-41E2-BA9A-BF45275436DB}" type="pres">
      <dgm:prSet presAssocID="{71BBA756-65F2-4EE8-A582-6E6292A7284E}" presName="hierChild3" presStyleCnt="0"/>
      <dgm:spPr/>
    </dgm:pt>
    <dgm:pt modelId="{287BE043-15DB-4F8D-9813-2347F1458A25}" type="pres">
      <dgm:prSet presAssocID="{65F55BFB-45A2-4258-A7A8-88A0A6334713}" presName="hierRoot1" presStyleCnt="0">
        <dgm:presLayoutVars>
          <dgm:hierBranch val="init"/>
        </dgm:presLayoutVars>
      </dgm:prSet>
      <dgm:spPr/>
    </dgm:pt>
    <dgm:pt modelId="{409D7418-DBCC-400F-AB2E-107C7F0051EB}" type="pres">
      <dgm:prSet presAssocID="{65F55BFB-45A2-4258-A7A8-88A0A6334713}" presName="rootComposite1" presStyleCnt="0"/>
      <dgm:spPr/>
    </dgm:pt>
    <dgm:pt modelId="{D2DF9D92-EE35-4F15-9F21-9E0EECBD69E5}" type="pres">
      <dgm:prSet presAssocID="{65F55BFB-45A2-4258-A7A8-88A0A6334713}" presName="rootText1" presStyleLbl="node0" presStyleIdx="2" presStyleCnt="3">
        <dgm:presLayoutVars>
          <dgm:chPref val="3"/>
        </dgm:presLayoutVars>
      </dgm:prSet>
      <dgm:spPr/>
    </dgm:pt>
    <dgm:pt modelId="{78B9FD5A-96A7-430E-A2DF-6FC12E66F3B3}" type="pres">
      <dgm:prSet presAssocID="{65F55BFB-45A2-4258-A7A8-88A0A6334713}" presName="rootConnector1" presStyleLbl="node1" presStyleIdx="0" presStyleCnt="0"/>
      <dgm:spPr/>
    </dgm:pt>
    <dgm:pt modelId="{C717B352-EB4E-438E-8B4C-552488C42D34}" type="pres">
      <dgm:prSet presAssocID="{65F55BFB-45A2-4258-A7A8-88A0A6334713}" presName="hierChild2" presStyleCnt="0"/>
      <dgm:spPr/>
    </dgm:pt>
    <dgm:pt modelId="{2FEF0204-3EE4-4999-B1D3-271ECDB3B910}" type="pres">
      <dgm:prSet presAssocID="{BE789D65-A1C4-4ECF-B3D4-9B5090D07D69}" presName="Name64" presStyleLbl="parChTrans1D2" presStyleIdx="0" presStyleCnt="2"/>
      <dgm:spPr/>
    </dgm:pt>
    <dgm:pt modelId="{3A6525CB-BBF3-4B09-9B34-70C746B3E542}" type="pres">
      <dgm:prSet presAssocID="{F0F12001-36E4-4C75-89FB-2809F05CEDCA}" presName="hierRoot2" presStyleCnt="0">
        <dgm:presLayoutVars>
          <dgm:hierBranch val="init"/>
        </dgm:presLayoutVars>
      </dgm:prSet>
      <dgm:spPr/>
    </dgm:pt>
    <dgm:pt modelId="{B79C507A-54FE-4EE8-A230-377F6AF0F342}" type="pres">
      <dgm:prSet presAssocID="{F0F12001-36E4-4C75-89FB-2809F05CEDCA}" presName="rootComposite" presStyleCnt="0"/>
      <dgm:spPr/>
    </dgm:pt>
    <dgm:pt modelId="{BCFE5B33-6C98-42C0-BC30-AC126AF44666}" type="pres">
      <dgm:prSet presAssocID="{F0F12001-36E4-4C75-89FB-2809F05CEDCA}" presName="rootText" presStyleLbl="node2" presStyleIdx="0" presStyleCnt="2">
        <dgm:presLayoutVars>
          <dgm:chPref val="3"/>
        </dgm:presLayoutVars>
      </dgm:prSet>
      <dgm:spPr/>
    </dgm:pt>
    <dgm:pt modelId="{72FB7313-9EAE-46F1-9892-2C840073CE7B}" type="pres">
      <dgm:prSet presAssocID="{F0F12001-36E4-4C75-89FB-2809F05CEDCA}" presName="rootConnector" presStyleLbl="node2" presStyleIdx="0" presStyleCnt="2"/>
      <dgm:spPr/>
    </dgm:pt>
    <dgm:pt modelId="{BB7A52BB-B7F2-46B4-936B-0C83858EC92B}" type="pres">
      <dgm:prSet presAssocID="{F0F12001-36E4-4C75-89FB-2809F05CEDCA}" presName="hierChild4" presStyleCnt="0"/>
      <dgm:spPr/>
    </dgm:pt>
    <dgm:pt modelId="{B67569DB-92EE-41D1-B001-046C394B9AF0}" type="pres">
      <dgm:prSet presAssocID="{F0F12001-36E4-4C75-89FB-2809F05CEDCA}" presName="hierChild5" presStyleCnt="0"/>
      <dgm:spPr/>
    </dgm:pt>
    <dgm:pt modelId="{9043BAB4-1495-4793-A794-0A35B1355B82}" type="pres">
      <dgm:prSet presAssocID="{B96BE9C8-F09C-4C47-BE3A-5C1CC662B517}" presName="Name64" presStyleLbl="parChTrans1D2" presStyleIdx="1" presStyleCnt="2"/>
      <dgm:spPr/>
    </dgm:pt>
    <dgm:pt modelId="{80205991-A4D1-4416-9424-F095FC993DCA}" type="pres">
      <dgm:prSet presAssocID="{33BF03B2-A032-454E-B999-BA037290A6EE}" presName="hierRoot2" presStyleCnt="0">
        <dgm:presLayoutVars>
          <dgm:hierBranch val="init"/>
        </dgm:presLayoutVars>
      </dgm:prSet>
      <dgm:spPr/>
    </dgm:pt>
    <dgm:pt modelId="{F491769E-86AD-4C30-9500-7115776F3D7E}" type="pres">
      <dgm:prSet presAssocID="{33BF03B2-A032-454E-B999-BA037290A6EE}" presName="rootComposite" presStyleCnt="0"/>
      <dgm:spPr/>
    </dgm:pt>
    <dgm:pt modelId="{945C8D67-0B63-47BB-B7A7-A5601E1D211F}" type="pres">
      <dgm:prSet presAssocID="{33BF03B2-A032-454E-B999-BA037290A6EE}" presName="rootText" presStyleLbl="node2" presStyleIdx="1" presStyleCnt="2">
        <dgm:presLayoutVars>
          <dgm:chPref val="3"/>
        </dgm:presLayoutVars>
      </dgm:prSet>
      <dgm:spPr/>
    </dgm:pt>
    <dgm:pt modelId="{CC464953-F185-47EE-BBCA-822D46B15914}" type="pres">
      <dgm:prSet presAssocID="{33BF03B2-A032-454E-B999-BA037290A6EE}" presName="rootConnector" presStyleLbl="node2" presStyleIdx="1" presStyleCnt="2"/>
      <dgm:spPr/>
    </dgm:pt>
    <dgm:pt modelId="{7CBB4D2F-693F-450B-890F-EC2513D6AB44}" type="pres">
      <dgm:prSet presAssocID="{33BF03B2-A032-454E-B999-BA037290A6EE}" presName="hierChild4" presStyleCnt="0"/>
      <dgm:spPr/>
    </dgm:pt>
    <dgm:pt modelId="{B681BE46-8550-4219-B959-5A6042CD30C2}" type="pres">
      <dgm:prSet presAssocID="{33BF03B2-A032-454E-B999-BA037290A6EE}" presName="hierChild5" presStyleCnt="0"/>
      <dgm:spPr/>
    </dgm:pt>
    <dgm:pt modelId="{4E000EE4-208E-43ED-B3E8-52769B373279}" type="pres">
      <dgm:prSet presAssocID="{65F55BFB-45A2-4258-A7A8-88A0A6334713}" presName="hierChild3" presStyleCnt="0"/>
      <dgm:spPr/>
    </dgm:pt>
  </dgm:ptLst>
  <dgm:cxnLst>
    <dgm:cxn modelId="{1690A308-BB6E-4017-AF52-65048FE9D67D}" type="presOf" srcId="{F0F12001-36E4-4C75-89FB-2809F05CEDCA}" destId="{72FB7313-9EAE-46F1-9892-2C840073CE7B}" srcOrd="1" destOrd="0" presId="urn:microsoft.com/office/officeart/2009/3/layout/HorizontalOrganizationChart"/>
    <dgm:cxn modelId="{CB2E2F29-9966-41C4-BE0A-6DA3A31B69CC}" type="presOf" srcId="{67C2460E-CA94-489E-8308-6A044F45DF80}" destId="{FB54E155-2A9A-424E-9068-18474A453109}" srcOrd="0" destOrd="0" presId="urn:microsoft.com/office/officeart/2009/3/layout/HorizontalOrganizationChart"/>
    <dgm:cxn modelId="{432CF135-10E8-4FE3-8A1A-D6F65DB6B3E8}" type="presOf" srcId="{BE789D65-A1C4-4ECF-B3D4-9B5090D07D69}" destId="{2FEF0204-3EE4-4999-B1D3-271ECDB3B910}" srcOrd="0" destOrd="0" presId="urn:microsoft.com/office/officeart/2009/3/layout/HorizontalOrganizationChart"/>
    <dgm:cxn modelId="{276BD041-F356-4DF5-9D8C-BD591D0099FE}" type="presOf" srcId="{65F55BFB-45A2-4258-A7A8-88A0A6334713}" destId="{78B9FD5A-96A7-430E-A2DF-6FC12E66F3B3}" srcOrd="1" destOrd="0" presId="urn:microsoft.com/office/officeart/2009/3/layout/HorizontalOrganizationChart"/>
    <dgm:cxn modelId="{2D7D6646-63E5-4B52-B050-20530D15949D}" type="presOf" srcId="{725DDC8A-1F18-4559-94C3-41D11B43B412}" destId="{3B0716DD-9A3A-45F8-9E3C-ED9C7A11867C}" srcOrd="0" destOrd="0" presId="urn:microsoft.com/office/officeart/2009/3/layout/HorizontalOrganizationChart"/>
    <dgm:cxn modelId="{BC7DBE56-5608-46D7-AAEB-FE8A99BE678A}" type="presOf" srcId="{71BBA756-65F2-4EE8-A582-6E6292A7284E}" destId="{05E6D7AD-F9FB-4D17-BE2C-213E042334C2}" srcOrd="0" destOrd="0" presId="urn:microsoft.com/office/officeart/2009/3/layout/HorizontalOrganizationChart"/>
    <dgm:cxn modelId="{1D2AC17F-7939-4729-8575-E3943DBA4B1B}" type="presOf" srcId="{33BF03B2-A032-454E-B999-BA037290A6EE}" destId="{CC464953-F185-47EE-BBCA-822D46B15914}" srcOrd="1" destOrd="0" presId="urn:microsoft.com/office/officeart/2009/3/layout/HorizontalOrganizationChart"/>
    <dgm:cxn modelId="{2A09FA80-92BF-4C78-94F6-81E86729EEB0}" srcId="{67C2460E-CA94-489E-8308-6A044F45DF80}" destId="{725DDC8A-1F18-4559-94C3-41D11B43B412}" srcOrd="0" destOrd="0" parTransId="{369BD11A-718E-4AF2-B0A9-5662B3D90A91}" sibTransId="{00313C9B-466C-4422-8B7A-9F549A2ECE25}"/>
    <dgm:cxn modelId="{B09B23A3-B17E-44F6-92A1-E1F7A4606375}" srcId="{67C2460E-CA94-489E-8308-6A044F45DF80}" destId="{65F55BFB-45A2-4258-A7A8-88A0A6334713}" srcOrd="2" destOrd="0" parTransId="{63284230-F8F6-41C9-9388-CFED6DE2B70B}" sibTransId="{B221C63E-1340-4061-A9C3-32ACC926D8E3}"/>
    <dgm:cxn modelId="{F30458B8-1D3D-4E68-867F-29A0562155BC}" type="presOf" srcId="{65F55BFB-45A2-4258-A7A8-88A0A6334713}" destId="{D2DF9D92-EE35-4F15-9F21-9E0EECBD69E5}" srcOrd="0" destOrd="0" presId="urn:microsoft.com/office/officeart/2009/3/layout/HorizontalOrganizationChart"/>
    <dgm:cxn modelId="{DA9423C2-D9FF-480E-9629-783E2755D0F1}" type="presOf" srcId="{71BBA756-65F2-4EE8-A582-6E6292A7284E}" destId="{BDF954B5-8A6E-471B-8202-982A565FD011}" srcOrd="1" destOrd="0" presId="urn:microsoft.com/office/officeart/2009/3/layout/HorizontalOrganizationChart"/>
    <dgm:cxn modelId="{8DECC6CA-F2DC-4D22-A5D3-C92E16475197}" srcId="{65F55BFB-45A2-4258-A7A8-88A0A6334713}" destId="{33BF03B2-A032-454E-B999-BA037290A6EE}" srcOrd="1" destOrd="0" parTransId="{B96BE9C8-F09C-4C47-BE3A-5C1CC662B517}" sibTransId="{51B043DD-0D0E-48FE-A0DB-CCA58BA219B8}"/>
    <dgm:cxn modelId="{C6C56CCC-B2B5-4C9C-97EC-06223B651261}" srcId="{65F55BFB-45A2-4258-A7A8-88A0A6334713}" destId="{F0F12001-36E4-4C75-89FB-2809F05CEDCA}" srcOrd="0" destOrd="0" parTransId="{BE789D65-A1C4-4ECF-B3D4-9B5090D07D69}" sibTransId="{4043E6DF-2909-42AB-A060-AC588632BF5D}"/>
    <dgm:cxn modelId="{ABC493CC-3ABF-41D3-A913-2A7E8F740C90}" srcId="{67C2460E-CA94-489E-8308-6A044F45DF80}" destId="{71BBA756-65F2-4EE8-A582-6E6292A7284E}" srcOrd="1" destOrd="0" parTransId="{08B9A1AC-6BC9-4951-9894-8FDA3503D4FD}" sibTransId="{73F7B2E8-090F-4B48-B8FE-333F11C57786}"/>
    <dgm:cxn modelId="{022D6CD5-2384-49B5-9E6E-38A972EAEEBC}" type="presOf" srcId="{33BF03B2-A032-454E-B999-BA037290A6EE}" destId="{945C8D67-0B63-47BB-B7A7-A5601E1D211F}" srcOrd="0" destOrd="0" presId="urn:microsoft.com/office/officeart/2009/3/layout/HorizontalOrganizationChart"/>
    <dgm:cxn modelId="{E40047E2-5732-4854-833E-5B63F07D9FB2}" type="presOf" srcId="{B96BE9C8-F09C-4C47-BE3A-5C1CC662B517}" destId="{9043BAB4-1495-4793-A794-0A35B1355B82}" srcOrd="0" destOrd="0" presId="urn:microsoft.com/office/officeart/2009/3/layout/HorizontalOrganizationChart"/>
    <dgm:cxn modelId="{164DA1EC-CE73-4F55-913D-81B6B8732AD7}" type="presOf" srcId="{725DDC8A-1F18-4559-94C3-41D11B43B412}" destId="{A01C02B9-4EB2-4E83-8AE8-648DC7DFCA0F}" srcOrd="1" destOrd="0" presId="urn:microsoft.com/office/officeart/2009/3/layout/HorizontalOrganizationChart"/>
    <dgm:cxn modelId="{17F967FE-CDD7-4FE3-8BE1-DFE1D057BB4A}" type="presOf" srcId="{F0F12001-36E4-4C75-89FB-2809F05CEDCA}" destId="{BCFE5B33-6C98-42C0-BC30-AC126AF44666}" srcOrd="0" destOrd="0" presId="urn:microsoft.com/office/officeart/2009/3/layout/HorizontalOrganizationChart"/>
    <dgm:cxn modelId="{D8ECC60E-D7FF-4D27-804E-AC3E6B3DBD02}" type="presParOf" srcId="{FB54E155-2A9A-424E-9068-18474A453109}" destId="{77A67985-F938-4DEC-9CEA-88260C7D8339}" srcOrd="0" destOrd="0" presId="urn:microsoft.com/office/officeart/2009/3/layout/HorizontalOrganizationChart"/>
    <dgm:cxn modelId="{5B717C66-83FC-48A1-98D5-D31A1FD83B63}" type="presParOf" srcId="{77A67985-F938-4DEC-9CEA-88260C7D8339}" destId="{BAD14EBE-01FD-4AC2-A94B-12BF6D017C98}" srcOrd="0" destOrd="0" presId="urn:microsoft.com/office/officeart/2009/3/layout/HorizontalOrganizationChart"/>
    <dgm:cxn modelId="{364D605B-B45B-4A6D-AD2B-EA08D1D1A142}" type="presParOf" srcId="{BAD14EBE-01FD-4AC2-A94B-12BF6D017C98}" destId="{3B0716DD-9A3A-45F8-9E3C-ED9C7A11867C}" srcOrd="0" destOrd="0" presId="urn:microsoft.com/office/officeart/2009/3/layout/HorizontalOrganizationChart"/>
    <dgm:cxn modelId="{7174D42E-173E-4653-96CF-F929CA003E0F}" type="presParOf" srcId="{BAD14EBE-01FD-4AC2-A94B-12BF6D017C98}" destId="{A01C02B9-4EB2-4E83-8AE8-648DC7DFCA0F}" srcOrd="1" destOrd="0" presId="urn:microsoft.com/office/officeart/2009/3/layout/HorizontalOrganizationChart"/>
    <dgm:cxn modelId="{B6E8D053-492D-4319-8941-47EFFBBC6840}" type="presParOf" srcId="{77A67985-F938-4DEC-9CEA-88260C7D8339}" destId="{E8D4F668-B9EC-48AC-A5D9-CF11DD0F207B}" srcOrd="1" destOrd="0" presId="urn:microsoft.com/office/officeart/2009/3/layout/HorizontalOrganizationChart"/>
    <dgm:cxn modelId="{4FADFDA2-EB2E-4925-BA37-38EE5C2C7B78}" type="presParOf" srcId="{77A67985-F938-4DEC-9CEA-88260C7D8339}" destId="{6EDF1E55-3513-47BE-B0E3-6352E93F986D}" srcOrd="2" destOrd="0" presId="urn:microsoft.com/office/officeart/2009/3/layout/HorizontalOrganizationChart"/>
    <dgm:cxn modelId="{8B7BA21C-3BBF-48D7-8039-DD853C66CAC4}" type="presParOf" srcId="{FB54E155-2A9A-424E-9068-18474A453109}" destId="{F17518D9-9B69-4011-9747-886DBE1BB9FC}" srcOrd="1" destOrd="0" presId="urn:microsoft.com/office/officeart/2009/3/layout/HorizontalOrganizationChart"/>
    <dgm:cxn modelId="{FB59E811-2D2A-4562-84DA-352C1F43DF97}" type="presParOf" srcId="{F17518D9-9B69-4011-9747-886DBE1BB9FC}" destId="{6002BD5D-73F8-4EB9-AAFD-6B55A79DFFD8}" srcOrd="0" destOrd="0" presId="urn:microsoft.com/office/officeart/2009/3/layout/HorizontalOrganizationChart"/>
    <dgm:cxn modelId="{54ED264C-E414-41DA-B7E8-D01B908EB642}" type="presParOf" srcId="{6002BD5D-73F8-4EB9-AAFD-6B55A79DFFD8}" destId="{05E6D7AD-F9FB-4D17-BE2C-213E042334C2}" srcOrd="0" destOrd="0" presId="urn:microsoft.com/office/officeart/2009/3/layout/HorizontalOrganizationChart"/>
    <dgm:cxn modelId="{5E8EFFDE-A8B1-44BB-A120-83D079B249BD}" type="presParOf" srcId="{6002BD5D-73F8-4EB9-AAFD-6B55A79DFFD8}" destId="{BDF954B5-8A6E-471B-8202-982A565FD011}" srcOrd="1" destOrd="0" presId="urn:microsoft.com/office/officeart/2009/3/layout/HorizontalOrganizationChart"/>
    <dgm:cxn modelId="{5F6F51B6-CF3E-43F1-9A9E-276C108C54E5}" type="presParOf" srcId="{F17518D9-9B69-4011-9747-886DBE1BB9FC}" destId="{2AE3A263-0106-41FF-A517-3D2C980F2407}" srcOrd="1" destOrd="0" presId="urn:microsoft.com/office/officeart/2009/3/layout/HorizontalOrganizationChart"/>
    <dgm:cxn modelId="{0FA65959-BD5E-4984-97F3-97E223F7E91F}" type="presParOf" srcId="{F17518D9-9B69-4011-9747-886DBE1BB9FC}" destId="{0B3679B8-2034-41E2-BA9A-BF45275436DB}" srcOrd="2" destOrd="0" presId="urn:microsoft.com/office/officeart/2009/3/layout/HorizontalOrganizationChart"/>
    <dgm:cxn modelId="{17702916-0E53-451C-BBB4-4F078B0F7939}" type="presParOf" srcId="{FB54E155-2A9A-424E-9068-18474A453109}" destId="{287BE043-15DB-4F8D-9813-2347F1458A25}" srcOrd="2" destOrd="0" presId="urn:microsoft.com/office/officeart/2009/3/layout/HorizontalOrganizationChart"/>
    <dgm:cxn modelId="{61444427-6ECF-4085-9F10-3BB52B042D4A}" type="presParOf" srcId="{287BE043-15DB-4F8D-9813-2347F1458A25}" destId="{409D7418-DBCC-400F-AB2E-107C7F0051EB}" srcOrd="0" destOrd="0" presId="urn:microsoft.com/office/officeart/2009/3/layout/HorizontalOrganizationChart"/>
    <dgm:cxn modelId="{D02A0551-B536-422A-90C7-3D8F593F5A53}" type="presParOf" srcId="{409D7418-DBCC-400F-AB2E-107C7F0051EB}" destId="{D2DF9D92-EE35-4F15-9F21-9E0EECBD69E5}" srcOrd="0" destOrd="0" presId="urn:microsoft.com/office/officeart/2009/3/layout/HorizontalOrganizationChart"/>
    <dgm:cxn modelId="{4342E024-AD22-44F5-AD6F-990254DA6E32}" type="presParOf" srcId="{409D7418-DBCC-400F-AB2E-107C7F0051EB}" destId="{78B9FD5A-96A7-430E-A2DF-6FC12E66F3B3}" srcOrd="1" destOrd="0" presId="urn:microsoft.com/office/officeart/2009/3/layout/HorizontalOrganizationChart"/>
    <dgm:cxn modelId="{409CA340-F6D0-4568-B0C7-53B6634D57ED}" type="presParOf" srcId="{287BE043-15DB-4F8D-9813-2347F1458A25}" destId="{C717B352-EB4E-438E-8B4C-552488C42D34}" srcOrd="1" destOrd="0" presId="urn:microsoft.com/office/officeart/2009/3/layout/HorizontalOrganizationChart"/>
    <dgm:cxn modelId="{75FA2236-C8C0-43F4-B56A-68B5249697B5}" type="presParOf" srcId="{C717B352-EB4E-438E-8B4C-552488C42D34}" destId="{2FEF0204-3EE4-4999-B1D3-271ECDB3B910}" srcOrd="0" destOrd="0" presId="urn:microsoft.com/office/officeart/2009/3/layout/HorizontalOrganizationChart"/>
    <dgm:cxn modelId="{E59618B6-03D9-4F4D-8F34-DDA4B6EAFB11}" type="presParOf" srcId="{C717B352-EB4E-438E-8B4C-552488C42D34}" destId="{3A6525CB-BBF3-4B09-9B34-70C746B3E542}" srcOrd="1" destOrd="0" presId="urn:microsoft.com/office/officeart/2009/3/layout/HorizontalOrganizationChart"/>
    <dgm:cxn modelId="{5F4C040E-CA9D-44A8-A0A3-4F1E3DC7F50B}" type="presParOf" srcId="{3A6525CB-BBF3-4B09-9B34-70C746B3E542}" destId="{B79C507A-54FE-4EE8-A230-377F6AF0F342}" srcOrd="0" destOrd="0" presId="urn:microsoft.com/office/officeart/2009/3/layout/HorizontalOrganizationChart"/>
    <dgm:cxn modelId="{FE19CF9F-1C26-4B54-930E-A89F0A41EE03}" type="presParOf" srcId="{B79C507A-54FE-4EE8-A230-377F6AF0F342}" destId="{BCFE5B33-6C98-42C0-BC30-AC126AF44666}" srcOrd="0" destOrd="0" presId="urn:microsoft.com/office/officeart/2009/3/layout/HorizontalOrganizationChart"/>
    <dgm:cxn modelId="{B5DF3F5B-0915-40FA-930E-69850F1F502A}" type="presParOf" srcId="{B79C507A-54FE-4EE8-A230-377F6AF0F342}" destId="{72FB7313-9EAE-46F1-9892-2C840073CE7B}" srcOrd="1" destOrd="0" presId="urn:microsoft.com/office/officeart/2009/3/layout/HorizontalOrganizationChart"/>
    <dgm:cxn modelId="{578DA819-C969-4204-8F98-48A74B284238}" type="presParOf" srcId="{3A6525CB-BBF3-4B09-9B34-70C746B3E542}" destId="{BB7A52BB-B7F2-46B4-936B-0C83858EC92B}" srcOrd="1" destOrd="0" presId="urn:microsoft.com/office/officeart/2009/3/layout/HorizontalOrganizationChart"/>
    <dgm:cxn modelId="{C997C8A2-0789-467A-AC56-77E7CB744D8F}" type="presParOf" srcId="{3A6525CB-BBF3-4B09-9B34-70C746B3E542}" destId="{B67569DB-92EE-41D1-B001-046C394B9AF0}" srcOrd="2" destOrd="0" presId="urn:microsoft.com/office/officeart/2009/3/layout/HorizontalOrganizationChart"/>
    <dgm:cxn modelId="{308C357F-673A-43DD-B6F9-71EAE9AA2DA2}" type="presParOf" srcId="{C717B352-EB4E-438E-8B4C-552488C42D34}" destId="{9043BAB4-1495-4793-A794-0A35B1355B82}" srcOrd="2" destOrd="0" presId="urn:microsoft.com/office/officeart/2009/3/layout/HorizontalOrganizationChart"/>
    <dgm:cxn modelId="{6599CC7C-E430-44C6-AA29-1DBEC7F1F229}" type="presParOf" srcId="{C717B352-EB4E-438E-8B4C-552488C42D34}" destId="{80205991-A4D1-4416-9424-F095FC993DCA}" srcOrd="3" destOrd="0" presId="urn:microsoft.com/office/officeart/2009/3/layout/HorizontalOrganizationChart"/>
    <dgm:cxn modelId="{14F0886A-582A-42D3-8C9A-11F2FDB59720}" type="presParOf" srcId="{80205991-A4D1-4416-9424-F095FC993DCA}" destId="{F491769E-86AD-4C30-9500-7115776F3D7E}" srcOrd="0" destOrd="0" presId="urn:microsoft.com/office/officeart/2009/3/layout/HorizontalOrganizationChart"/>
    <dgm:cxn modelId="{8C202BEE-72BD-40CA-9F07-6F679F970F70}" type="presParOf" srcId="{F491769E-86AD-4C30-9500-7115776F3D7E}" destId="{945C8D67-0B63-47BB-B7A7-A5601E1D211F}" srcOrd="0" destOrd="0" presId="urn:microsoft.com/office/officeart/2009/3/layout/HorizontalOrganizationChart"/>
    <dgm:cxn modelId="{59A672EE-EDAF-4710-9179-CF33FB0CFDA4}" type="presParOf" srcId="{F491769E-86AD-4C30-9500-7115776F3D7E}" destId="{CC464953-F185-47EE-BBCA-822D46B15914}" srcOrd="1" destOrd="0" presId="urn:microsoft.com/office/officeart/2009/3/layout/HorizontalOrganizationChart"/>
    <dgm:cxn modelId="{BE929B7D-FFE3-46E3-9365-83F0BD49D23B}" type="presParOf" srcId="{80205991-A4D1-4416-9424-F095FC993DCA}" destId="{7CBB4D2F-693F-450B-890F-EC2513D6AB44}" srcOrd="1" destOrd="0" presId="urn:microsoft.com/office/officeart/2009/3/layout/HorizontalOrganizationChart"/>
    <dgm:cxn modelId="{27ABBB11-ADE8-4CAD-9D02-3241B41DB0E6}" type="presParOf" srcId="{80205991-A4D1-4416-9424-F095FC993DCA}" destId="{B681BE46-8550-4219-B959-5A6042CD30C2}" srcOrd="2" destOrd="0" presId="urn:microsoft.com/office/officeart/2009/3/layout/HorizontalOrganizationChart"/>
    <dgm:cxn modelId="{19750AAD-41D2-437A-A798-7FD285530F2D}" type="presParOf" srcId="{287BE043-15DB-4F8D-9813-2347F1458A25}" destId="{4E000EE4-208E-43ED-B3E8-52769B37327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F636E-B22A-4AF9-B214-3F96DA733A16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99DC661-1D37-40F9-81FA-F5FBA46B7661}">
      <dgm:prSet/>
      <dgm:spPr/>
      <dgm:t>
        <a:bodyPr/>
        <a:lstStyle/>
        <a:p>
          <a:pPr>
            <a:defRPr b="1"/>
          </a:pPr>
          <a:r>
            <a:rPr lang="en-US"/>
            <a:t>Goods or Services</a:t>
          </a:r>
        </a:p>
      </dgm:t>
    </dgm:pt>
    <dgm:pt modelId="{74D2F7FB-F358-47A1-A172-5D170D92D7A0}" type="parTrans" cxnId="{0002D213-AA20-4A43-9C35-EC7D55946E52}">
      <dgm:prSet/>
      <dgm:spPr/>
      <dgm:t>
        <a:bodyPr/>
        <a:lstStyle/>
        <a:p>
          <a:endParaRPr lang="en-US"/>
        </a:p>
      </dgm:t>
    </dgm:pt>
    <dgm:pt modelId="{47FE9F71-2A7C-4D1E-9320-B54047FC0DB7}" type="sibTrans" cxnId="{0002D213-AA20-4A43-9C35-EC7D55946E52}">
      <dgm:prSet/>
      <dgm:spPr/>
      <dgm:t>
        <a:bodyPr/>
        <a:lstStyle/>
        <a:p>
          <a:endParaRPr lang="en-US"/>
        </a:p>
      </dgm:t>
    </dgm:pt>
    <dgm:pt modelId="{FA0206B0-838F-4228-8111-8B93F9695E21}">
      <dgm:prSet/>
      <dgm:spPr/>
      <dgm:t>
        <a:bodyPr/>
        <a:lstStyle/>
        <a:p>
          <a:r>
            <a:rPr lang="en-US"/>
            <a:t>Extra requirements when above $10k</a:t>
          </a:r>
        </a:p>
      </dgm:t>
    </dgm:pt>
    <dgm:pt modelId="{AB132997-DCEB-4CCA-B9C9-FDA2275430F2}" type="parTrans" cxnId="{56B490F7-4F47-402F-9398-6773E02D86A5}">
      <dgm:prSet/>
      <dgm:spPr/>
      <dgm:t>
        <a:bodyPr/>
        <a:lstStyle/>
        <a:p>
          <a:endParaRPr lang="en-US"/>
        </a:p>
      </dgm:t>
    </dgm:pt>
    <dgm:pt modelId="{1BB53108-216A-425B-AE71-009C4B01CEC8}" type="sibTrans" cxnId="{56B490F7-4F47-402F-9398-6773E02D86A5}">
      <dgm:prSet/>
      <dgm:spPr/>
      <dgm:t>
        <a:bodyPr/>
        <a:lstStyle/>
        <a:p>
          <a:endParaRPr lang="en-US"/>
        </a:p>
      </dgm:t>
    </dgm:pt>
    <dgm:pt modelId="{5640D006-9AFC-4855-A7B0-762B0314790C}">
      <dgm:prSet/>
      <dgm:spPr/>
      <dgm:t>
        <a:bodyPr/>
        <a:lstStyle/>
        <a:p>
          <a:pPr>
            <a:defRPr b="1"/>
          </a:pPr>
          <a:r>
            <a:rPr lang="en-US"/>
            <a:t>Paying invoices</a:t>
          </a:r>
        </a:p>
      </dgm:t>
    </dgm:pt>
    <dgm:pt modelId="{49381998-8D91-4B8E-A638-31E4F0BE450D}" type="parTrans" cxnId="{8C047C12-C443-40B6-9222-70E0FFCB550F}">
      <dgm:prSet/>
      <dgm:spPr/>
      <dgm:t>
        <a:bodyPr/>
        <a:lstStyle/>
        <a:p>
          <a:endParaRPr lang="en-US"/>
        </a:p>
      </dgm:t>
    </dgm:pt>
    <dgm:pt modelId="{64088302-DF54-4691-B0C8-B72975CEE616}" type="sibTrans" cxnId="{8C047C12-C443-40B6-9222-70E0FFCB550F}">
      <dgm:prSet/>
      <dgm:spPr/>
      <dgm:t>
        <a:bodyPr/>
        <a:lstStyle/>
        <a:p>
          <a:endParaRPr lang="en-US"/>
        </a:p>
      </dgm:t>
    </dgm:pt>
    <dgm:pt modelId="{A46B8B7E-237F-4C7C-8CD0-64C2B1165AD0}">
      <dgm:prSet/>
      <dgm:spPr/>
      <dgm:t>
        <a:bodyPr/>
        <a:lstStyle/>
        <a:p>
          <a:pPr>
            <a:defRPr b="1"/>
          </a:pPr>
          <a:r>
            <a:rPr lang="en-US"/>
            <a:t>Independent Contractors</a:t>
          </a:r>
        </a:p>
      </dgm:t>
    </dgm:pt>
    <dgm:pt modelId="{58258F6A-3AAA-40E0-8080-C15C6791C9F2}" type="parTrans" cxnId="{E52AB750-CBF5-474B-8CA8-EA7E68B695A1}">
      <dgm:prSet/>
      <dgm:spPr/>
      <dgm:t>
        <a:bodyPr/>
        <a:lstStyle/>
        <a:p>
          <a:endParaRPr lang="en-US"/>
        </a:p>
      </dgm:t>
    </dgm:pt>
    <dgm:pt modelId="{99AD6372-2B1F-45B0-BD0B-8E29B2F09FF8}" type="sibTrans" cxnId="{E52AB750-CBF5-474B-8CA8-EA7E68B695A1}">
      <dgm:prSet/>
      <dgm:spPr/>
      <dgm:t>
        <a:bodyPr/>
        <a:lstStyle/>
        <a:p>
          <a:endParaRPr lang="en-US"/>
        </a:p>
      </dgm:t>
    </dgm:pt>
    <dgm:pt modelId="{6C337EB3-EC96-4331-87F4-C403308ABB7F}">
      <dgm:prSet/>
      <dgm:spPr/>
      <dgm:t>
        <a:bodyPr/>
        <a:lstStyle/>
        <a:p>
          <a:pPr>
            <a:defRPr b="1"/>
          </a:pPr>
          <a:r>
            <a:rPr lang="en-US"/>
            <a:t>When a contract is involved</a:t>
          </a:r>
        </a:p>
      </dgm:t>
    </dgm:pt>
    <dgm:pt modelId="{2487F2A4-448B-437E-8E36-7AED960EBF7F}" type="parTrans" cxnId="{7D1423A9-7B8E-4B85-A3A9-528A9FA33B94}">
      <dgm:prSet/>
      <dgm:spPr/>
      <dgm:t>
        <a:bodyPr/>
        <a:lstStyle/>
        <a:p>
          <a:endParaRPr lang="en-US"/>
        </a:p>
      </dgm:t>
    </dgm:pt>
    <dgm:pt modelId="{C171A889-0A42-4E7E-A082-556D1593B9CE}" type="sibTrans" cxnId="{7D1423A9-7B8E-4B85-A3A9-528A9FA33B94}">
      <dgm:prSet/>
      <dgm:spPr/>
      <dgm:t>
        <a:bodyPr/>
        <a:lstStyle/>
        <a:p>
          <a:endParaRPr lang="en-US"/>
        </a:p>
      </dgm:t>
    </dgm:pt>
    <dgm:pt modelId="{CFA3037B-D793-405B-ABCE-A93049CA289B}" type="pres">
      <dgm:prSet presAssocID="{359F636E-B22A-4AF9-B214-3F96DA733A16}" presName="root" presStyleCnt="0">
        <dgm:presLayoutVars>
          <dgm:dir/>
          <dgm:resizeHandles val="exact"/>
        </dgm:presLayoutVars>
      </dgm:prSet>
      <dgm:spPr/>
    </dgm:pt>
    <dgm:pt modelId="{D0434CD2-99AD-41A2-A81D-E7D47CE282FB}" type="pres">
      <dgm:prSet presAssocID="{999DC661-1D37-40F9-81FA-F5FBA46B7661}" presName="compNode" presStyleCnt="0"/>
      <dgm:spPr/>
    </dgm:pt>
    <dgm:pt modelId="{A959436B-B52E-4235-B4B9-4D976B7574F3}" type="pres">
      <dgm:prSet presAssocID="{999DC661-1D37-40F9-81FA-F5FBA46B766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5300D8E-A7C6-4217-A82D-448EC4D20DE6}" type="pres">
      <dgm:prSet presAssocID="{999DC661-1D37-40F9-81FA-F5FBA46B7661}" presName="iconSpace" presStyleCnt="0"/>
      <dgm:spPr/>
    </dgm:pt>
    <dgm:pt modelId="{712489F5-01C9-45E8-B227-D58010B96B30}" type="pres">
      <dgm:prSet presAssocID="{999DC661-1D37-40F9-81FA-F5FBA46B7661}" presName="parTx" presStyleLbl="revTx" presStyleIdx="0" presStyleCnt="8">
        <dgm:presLayoutVars>
          <dgm:chMax val="0"/>
          <dgm:chPref val="0"/>
        </dgm:presLayoutVars>
      </dgm:prSet>
      <dgm:spPr/>
    </dgm:pt>
    <dgm:pt modelId="{966335BC-34FF-4386-B0C0-5FAF70E9E3D9}" type="pres">
      <dgm:prSet presAssocID="{999DC661-1D37-40F9-81FA-F5FBA46B7661}" presName="txSpace" presStyleCnt="0"/>
      <dgm:spPr/>
    </dgm:pt>
    <dgm:pt modelId="{16688023-AC3B-4042-BAF0-D2DEF55FA7AB}" type="pres">
      <dgm:prSet presAssocID="{999DC661-1D37-40F9-81FA-F5FBA46B7661}" presName="desTx" presStyleLbl="revTx" presStyleIdx="1" presStyleCnt="8">
        <dgm:presLayoutVars/>
      </dgm:prSet>
      <dgm:spPr/>
    </dgm:pt>
    <dgm:pt modelId="{85950908-20F3-4589-99A4-84E8E5AB9EDF}" type="pres">
      <dgm:prSet presAssocID="{47FE9F71-2A7C-4D1E-9320-B54047FC0DB7}" presName="sibTrans" presStyleCnt="0"/>
      <dgm:spPr/>
    </dgm:pt>
    <dgm:pt modelId="{7866D31A-3010-4657-AF1B-5487C9FFD070}" type="pres">
      <dgm:prSet presAssocID="{5640D006-9AFC-4855-A7B0-762B0314790C}" presName="compNode" presStyleCnt="0"/>
      <dgm:spPr/>
    </dgm:pt>
    <dgm:pt modelId="{211981DC-5761-42E0-8DAC-8DF0F285B41F}" type="pres">
      <dgm:prSet presAssocID="{5640D006-9AFC-4855-A7B0-762B0314790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CE0778DD-78D2-462A-8155-FE1DF67B3BA9}" type="pres">
      <dgm:prSet presAssocID="{5640D006-9AFC-4855-A7B0-762B0314790C}" presName="iconSpace" presStyleCnt="0"/>
      <dgm:spPr/>
    </dgm:pt>
    <dgm:pt modelId="{7ABA0D51-FA9F-4E15-AC18-7683614D8F7D}" type="pres">
      <dgm:prSet presAssocID="{5640D006-9AFC-4855-A7B0-762B0314790C}" presName="parTx" presStyleLbl="revTx" presStyleIdx="2" presStyleCnt="8">
        <dgm:presLayoutVars>
          <dgm:chMax val="0"/>
          <dgm:chPref val="0"/>
        </dgm:presLayoutVars>
      </dgm:prSet>
      <dgm:spPr/>
    </dgm:pt>
    <dgm:pt modelId="{06033E45-AC64-4649-9E35-1C75B92B51C4}" type="pres">
      <dgm:prSet presAssocID="{5640D006-9AFC-4855-A7B0-762B0314790C}" presName="txSpace" presStyleCnt="0"/>
      <dgm:spPr/>
    </dgm:pt>
    <dgm:pt modelId="{EF7C9A07-4D44-404B-8A10-D75F3B14F22C}" type="pres">
      <dgm:prSet presAssocID="{5640D006-9AFC-4855-A7B0-762B0314790C}" presName="desTx" presStyleLbl="revTx" presStyleIdx="3" presStyleCnt="8">
        <dgm:presLayoutVars/>
      </dgm:prSet>
      <dgm:spPr/>
    </dgm:pt>
    <dgm:pt modelId="{7AC5C715-1045-4F32-819D-52BD7E5D4F8E}" type="pres">
      <dgm:prSet presAssocID="{64088302-DF54-4691-B0C8-B72975CEE616}" presName="sibTrans" presStyleCnt="0"/>
      <dgm:spPr/>
    </dgm:pt>
    <dgm:pt modelId="{1B906386-B042-437F-98B7-62EBD073D6E0}" type="pres">
      <dgm:prSet presAssocID="{A46B8B7E-237F-4C7C-8CD0-64C2B1165AD0}" presName="compNode" presStyleCnt="0"/>
      <dgm:spPr/>
    </dgm:pt>
    <dgm:pt modelId="{7EC576D9-6DFE-4E55-948B-6D6E274FB5A5}" type="pres">
      <dgm:prSet presAssocID="{A46B8B7E-237F-4C7C-8CD0-64C2B1165AD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F54489BF-A3A8-4F96-9D59-1BB9E0176CBC}" type="pres">
      <dgm:prSet presAssocID="{A46B8B7E-237F-4C7C-8CD0-64C2B1165AD0}" presName="iconSpace" presStyleCnt="0"/>
      <dgm:spPr/>
    </dgm:pt>
    <dgm:pt modelId="{F8C3F9A0-5012-46C2-A1E5-8C627C061D64}" type="pres">
      <dgm:prSet presAssocID="{A46B8B7E-237F-4C7C-8CD0-64C2B1165AD0}" presName="parTx" presStyleLbl="revTx" presStyleIdx="4" presStyleCnt="8">
        <dgm:presLayoutVars>
          <dgm:chMax val="0"/>
          <dgm:chPref val="0"/>
        </dgm:presLayoutVars>
      </dgm:prSet>
      <dgm:spPr/>
    </dgm:pt>
    <dgm:pt modelId="{0A21504B-02A8-431C-A999-75368BBFE8A6}" type="pres">
      <dgm:prSet presAssocID="{A46B8B7E-237F-4C7C-8CD0-64C2B1165AD0}" presName="txSpace" presStyleCnt="0"/>
      <dgm:spPr/>
    </dgm:pt>
    <dgm:pt modelId="{21AF3D18-78A9-4322-ACAF-8F6A44FAFA3E}" type="pres">
      <dgm:prSet presAssocID="{A46B8B7E-237F-4C7C-8CD0-64C2B1165AD0}" presName="desTx" presStyleLbl="revTx" presStyleIdx="5" presStyleCnt="8">
        <dgm:presLayoutVars/>
      </dgm:prSet>
      <dgm:spPr/>
    </dgm:pt>
    <dgm:pt modelId="{9DC71529-1A67-4AC3-827F-B52C1443D6C8}" type="pres">
      <dgm:prSet presAssocID="{99AD6372-2B1F-45B0-BD0B-8E29B2F09FF8}" presName="sibTrans" presStyleCnt="0"/>
      <dgm:spPr/>
    </dgm:pt>
    <dgm:pt modelId="{C0CCDEAE-2616-4A0D-9C2A-9A9D0C6C3030}" type="pres">
      <dgm:prSet presAssocID="{6C337EB3-EC96-4331-87F4-C403308ABB7F}" presName="compNode" presStyleCnt="0"/>
      <dgm:spPr/>
    </dgm:pt>
    <dgm:pt modelId="{CB65B9AC-D669-4BF0-90E7-9C32A213A93D}" type="pres">
      <dgm:prSet presAssocID="{6C337EB3-EC96-4331-87F4-C403308ABB7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289C970-5412-4466-BBF5-5A340EDC8F62}" type="pres">
      <dgm:prSet presAssocID="{6C337EB3-EC96-4331-87F4-C403308ABB7F}" presName="iconSpace" presStyleCnt="0"/>
      <dgm:spPr/>
    </dgm:pt>
    <dgm:pt modelId="{242EB40F-766B-499A-974C-5F6E45C22CCA}" type="pres">
      <dgm:prSet presAssocID="{6C337EB3-EC96-4331-87F4-C403308ABB7F}" presName="parTx" presStyleLbl="revTx" presStyleIdx="6" presStyleCnt="8">
        <dgm:presLayoutVars>
          <dgm:chMax val="0"/>
          <dgm:chPref val="0"/>
        </dgm:presLayoutVars>
      </dgm:prSet>
      <dgm:spPr/>
    </dgm:pt>
    <dgm:pt modelId="{B719E91E-B2BC-4D40-A00F-FBFE30680EE5}" type="pres">
      <dgm:prSet presAssocID="{6C337EB3-EC96-4331-87F4-C403308ABB7F}" presName="txSpace" presStyleCnt="0"/>
      <dgm:spPr/>
    </dgm:pt>
    <dgm:pt modelId="{C8A16A71-0F24-41EC-92E4-922EF28DD918}" type="pres">
      <dgm:prSet presAssocID="{6C337EB3-EC96-4331-87F4-C403308ABB7F}" presName="desTx" presStyleLbl="revTx" presStyleIdx="7" presStyleCnt="8">
        <dgm:presLayoutVars/>
      </dgm:prSet>
      <dgm:spPr/>
    </dgm:pt>
  </dgm:ptLst>
  <dgm:cxnLst>
    <dgm:cxn modelId="{92C04605-A219-4371-9764-E9C6DD2C1D74}" type="presOf" srcId="{A46B8B7E-237F-4C7C-8CD0-64C2B1165AD0}" destId="{F8C3F9A0-5012-46C2-A1E5-8C627C061D64}" srcOrd="0" destOrd="0" presId="urn:microsoft.com/office/officeart/2018/5/layout/CenteredIconLabelDescriptionList"/>
    <dgm:cxn modelId="{8C047C12-C443-40B6-9222-70E0FFCB550F}" srcId="{359F636E-B22A-4AF9-B214-3F96DA733A16}" destId="{5640D006-9AFC-4855-A7B0-762B0314790C}" srcOrd="1" destOrd="0" parTransId="{49381998-8D91-4B8E-A638-31E4F0BE450D}" sibTransId="{64088302-DF54-4691-B0C8-B72975CEE616}"/>
    <dgm:cxn modelId="{0002D213-AA20-4A43-9C35-EC7D55946E52}" srcId="{359F636E-B22A-4AF9-B214-3F96DA733A16}" destId="{999DC661-1D37-40F9-81FA-F5FBA46B7661}" srcOrd="0" destOrd="0" parTransId="{74D2F7FB-F358-47A1-A172-5D170D92D7A0}" sibTransId="{47FE9F71-2A7C-4D1E-9320-B54047FC0DB7}"/>
    <dgm:cxn modelId="{5F30BA15-714E-48E9-BCE5-4E8EE17B40B3}" type="presOf" srcId="{6C337EB3-EC96-4331-87F4-C403308ABB7F}" destId="{242EB40F-766B-499A-974C-5F6E45C22CCA}" srcOrd="0" destOrd="0" presId="urn:microsoft.com/office/officeart/2018/5/layout/CenteredIconLabelDescriptionList"/>
    <dgm:cxn modelId="{E8BB9D3C-83E0-46CD-A686-1B8CC3C6A4D1}" type="presOf" srcId="{999DC661-1D37-40F9-81FA-F5FBA46B7661}" destId="{712489F5-01C9-45E8-B227-D58010B96B30}" srcOrd="0" destOrd="0" presId="urn:microsoft.com/office/officeart/2018/5/layout/CenteredIconLabelDescriptionList"/>
    <dgm:cxn modelId="{874E404D-9811-4702-A586-A4D073C1AE23}" type="presOf" srcId="{359F636E-B22A-4AF9-B214-3F96DA733A16}" destId="{CFA3037B-D793-405B-ABCE-A93049CA289B}" srcOrd="0" destOrd="0" presId="urn:microsoft.com/office/officeart/2018/5/layout/CenteredIconLabelDescriptionList"/>
    <dgm:cxn modelId="{E52AB750-CBF5-474B-8CA8-EA7E68B695A1}" srcId="{359F636E-B22A-4AF9-B214-3F96DA733A16}" destId="{A46B8B7E-237F-4C7C-8CD0-64C2B1165AD0}" srcOrd="2" destOrd="0" parTransId="{58258F6A-3AAA-40E0-8080-C15C6791C9F2}" sibTransId="{99AD6372-2B1F-45B0-BD0B-8E29B2F09FF8}"/>
    <dgm:cxn modelId="{4752407C-0628-4FF7-AB92-23C61449218D}" type="presOf" srcId="{FA0206B0-838F-4228-8111-8B93F9695E21}" destId="{16688023-AC3B-4042-BAF0-D2DEF55FA7AB}" srcOrd="0" destOrd="0" presId="urn:microsoft.com/office/officeart/2018/5/layout/CenteredIconLabelDescriptionList"/>
    <dgm:cxn modelId="{7D1423A9-7B8E-4B85-A3A9-528A9FA33B94}" srcId="{359F636E-B22A-4AF9-B214-3F96DA733A16}" destId="{6C337EB3-EC96-4331-87F4-C403308ABB7F}" srcOrd="3" destOrd="0" parTransId="{2487F2A4-448B-437E-8E36-7AED960EBF7F}" sibTransId="{C171A889-0A42-4E7E-A082-556D1593B9CE}"/>
    <dgm:cxn modelId="{BB3EADAE-BBDC-4379-A8A1-8F15A8467967}" type="presOf" srcId="{5640D006-9AFC-4855-A7B0-762B0314790C}" destId="{7ABA0D51-FA9F-4E15-AC18-7683614D8F7D}" srcOrd="0" destOrd="0" presId="urn:microsoft.com/office/officeart/2018/5/layout/CenteredIconLabelDescriptionList"/>
    <dgm:cxn modelId="{56B490F7-4F47-402F-9398-6773E02D86A5}" srcId="{999DC661-1D37-40F9-81FA-F5FBA46B7661}" destId="{FA0206B0-838F-4228-8111-8B93F9695E21}" srcOrd="0" destOrd="0" parTransId="{AB132997-DCEB-4CCA-B9C9-FDA2275430F2}" sibTransId="{1BB53108-216A-425B-AE71-009C4B01CEC8}"/>
    <dgm:cxn modelId="{62009370-F08A-4E34-B08C-C0A2E6133969}" type="presParOf" srcId="{CFA3037B-D793-405B-ABCE-A93049CA289B}" destId="{D0434CD2-99AD-41A2-A81D-E7D47CE282FB}" srcOrd="0" destOrd="0" presId="urn:microsoft.com/office/officeart/2018/5/layout/CenteredIconLabelDescriptionList"/>
    <dgm:cxn modelId="{9CB77BFA-CBAC-4016-B1A3-4CEEFDEEE2C6}" type="presParOf" srcId="{D0434CD2-99AD-41A2-A81D-E7D47CE282FB}" destId="{A959436B-B52E-4235-B4B9-4D976B7574F3}" srcOrd="0" destOrd="0" presId="urn:microsoft.com/office/officeart/2018/5/layout/CenteredIconLabelDescriptionList"/>
    <dgm:cxn modelId="{18204989-2119-41E8-8565-E24A3BC57983}" type="presParOf" srcId="{D0434CD2-99AD-41A2-A81D-E7D47CE282FB}" destId="{25300D8E-A7C6-4217-A82D-448EC4D20DE6}" srcOrd="1" destOrd="0" presId="urn:microsoft.com/office/officeart/2018/5/layout/CenteredIconLabelDescriptionList"/>
    <dgm:cxn modelId="{CD579B21-0648-4F2F-BEC2-2A0A297EBA4C}" type="presParOf" srcId="{D0434CD2-99AD-41A2-A81D-E7D47CE282FB}" destId="{712489F5-01C9-45E8-B227-D58010B96B30}" srcOrd="2" destOrd="0" presId="urn:microsoft.com/office/officeart/2018/5/layout/CenteredIconLabelDescriptionList"/>
    <dgm:cxn modelId="{059C35AF-F05F-4245-8E55-9DDDBBC596DB}" type="presParOf" srcId="{D0434CD2-99AD-41A2-A81D-E7D47CE282FB}" destId="{966335BC-34FF-4386-B0C0-5FAF70E9E3D9}" srcOrd="3" destOrd="0" presId="urn:microsoft.com/office/officeart/2018/5/layout/CenteredIconLabelDescriptionList"/>
    <dgm:cxn modelId="{11C99CBD-3211-4B72-8974-45C215F39809}" type="presParOf" srcId="{D0434CD2-99AD-41A2-A81D-E7D47CE282FB}" destId="{16688023-AC3B-4042-BAF0-D2DEF55FA7AB}" srcOrd="4" destOrd="0" presId="urn:microsoft.com/office/officeart/2018/5/layout/CenteredIconLabelDescriptionList"/>
    <dgm:cxn modelId="{7940C01B-C13F-49CE-8CF3-DC3DE8587995}" type="presParOf" srcId="{CFA3037B-D793-405B-ABCE-A93049CA289B}" destId="{85950908-20F3-4589-99A4-84E8E5AB9EDF}" srcOrd="1" destOrd="0" presId="urn:microsoft.com/office/officeart/2018/5/layout/CenteredIconLabelDescriptionList"/>
    <dgm:cxn modelId="{CF58B46B-7949-4E6B-A4EF-FBFA6605DFB6}" type="presParOf" srcId="{CFA3037B-D793-405B-ABCE-A93049CA289B}" destId="{7866D31A-3010-4657-AF1B-5487C9FFD070}" srcOrd="2" destOrd="0" presId="urn:microsoft.com/office/officeart/2018/5/layout/CenteredIconLabelDescriptionList"/>
    <dgm:cxn modelId="{1C3FBF1A-C5CB-41BF-9E62-E28D880D9723}" type="presParOf" srcId="{7866D31A-3010-4657-AF1B-5487C9FFD070}" destId="{211981DC-5761-42E0-8DAC-8DF0F285B41F}" srcOrd="0" destOrd="0" presId="urn:microsoft.com/office/officeart/2018/5/layout/CenteredIconLabelDescriptionList"/>
    <dgm:cxn modelId="{FDD73705-61BC-4165-9274-D41A4D53DC1A}" type="presParOf" srcId="{7866D31A-3010-4657-AF1B-5487C9FFD070}" destId="{CE0778DD-78D2-462A-8155-FE1DF67B3BA9}" srcOrd="1" destOrd="0" presId="urn:microsoft.com/office/officeart/2018/5/layout/CenteredIconLabelDescriptionList"/>
    <dgm:cxn modelId="{ED134E60-4C45-485B-9AED-0DCB91E57CE0}" type="presParOf" srcId="{7866D31A-3010-4657-AF1B-5487C9FFD070}" destId="{7ABA0D51-FA9F-4E15-AC18-7683614D8F7D}" srcOrd="2" destOrd="0" presId="urn:microsoft.com/office/officeart/2018/5/layout/CenteredIconLabelDescriptionList"/>
    <dgm:cxn modelId="{19A8F578-A4AA-4753-B2CF-DA46F8FCF627}" type="presParOf" srcId="{7866D31A-3010-4657-AF1B-5487C9FFD070}" destId="{06033E45-AC64-4649-9E35-1C75B92B51C4}" srcOrd="3" destOrd="0" presId="urn:microsoft.com/office/officeart/2018/5/layout/CenteredIconLabelDescriptionList"/>
    <dgm:cxn modelId="{29E52ECA-8E22-4DB5-A92A-A5561B54836A}" type="presParOf" srcId="{7866D31A-3010-4657-AF1B-5487C9FFD070}" destId="{EF7C9A07-4D44-404B-8A10-D75F3B14F22C}" srcOrd="4" destOrd="0" presId="urn:microsoft.com/office/officeart/2018/5/layout/CenteredIconLabelDescriptionList"/>
    <dgm:cxn modelId="{437EB4FB-D2F2-4FB9-86DD-6D694864C4DD}" type="presParOf" srcId="{CFA3037B-D793-405B-ABCE-A93049CA289B}" destId="{7AC5C715-1045-4F32-819D-52BD7E5D4F8E}" srcOrd="3" destOrd="0" presId="urn:microsoft.com/office/officeart/2018/5/layout/CenteredIconLabelDescriptionList"/>
    <dgm:cxn modelId="{B9E8EFA8-AE60-498B-ABDD-47DAE41A1FF0}" type="presParOf" srcId="{CFA3037B-D793-405B-ABCE-A93049CA289B}" destId="{1B906386-B042-437F-98B7-62EBD073D6E0}" srcOrd="4" destOrd="0" presId="urn:microsoft.com/office/officeart/2018/5/layout/CenteredIconLabelDescriptionList"/>
    <dgm:cxn modelId="{22374218-4C8F-473F-ABED-649FE0BEE065}" type="presParOf" srcId="{1B906386-B042-437F-98B7-62EBD073D6E0}" destId="{7EC576D9-6DFE-4E55-948B-6D6E274FB5A5}" srcOrd="0" destOrd="0" presId="urn:microsoft.com/office/officeart/2018/5/layout/CenteredIconLabelDescriptionList"/>
    <dgm:cxn modelId="{98FA9870-F9D4-41AB-BA72-A27FCC43C74E}" type="presParOf" srcId="{1B906386-B042-437F-98B7-62EBD073D6E0}" destId="{F54489BF-A3A8-4F96-9D59-1BB9E0176CBC}" srcOrd="1" destOrd="0" presId="urn:microsoft.com/office/officeart/2018/5/layout/CenteredIconLabelDescriptionList"/>
    <dgm:cxn modelId="{829C8E3D-E669-4A6B-845B-F491A574E44E}" type="presParOf" srcId="{1B906386-B042-437F-98B7-62EBD073D6E0}" destId="{F8C3F9A0-5012-46C2-A1E5-8C627C061D64}" srcOrd="2" destOrd="0" presId="urn:microsoft.com/office/officeart/2018/5/layout/CenteredIconLabelDescriptionList"/>
    <dgm:cxn modelId="{CF6F3614-471A-4B2E-97A7-1CF7244C2224}" type="presParOf" srcId="{1B906386-B042-437F-98B7-62EBD073D6E0}" destId="{0A21504B-02A8-431C-A999-75368BBFE8A6}" srcOrd="3" destOrd="0" presId="urn:microsoft.com/office/officeart/2018/5/layout/CenteredIconLabelDescriptionList"/>
    <dgm:cxn modelId="{212B9830-6B76-4D95-8E5D-61505D758AF7}" type="presParOf" srcId="{1B906386-B042-437F-98B7-62EBD073D6E0}" destId="{21AF3D18-78A9-4322-ACAF-8F6A44FAFA3E}" srcOrd="4" destOrd="0" presId="urn:microsoft.com/office/officeart/2018/5/layout/CenteredIconLabelDescriptionList"/>
    <dgm:cxn modelId="{DC263A8A-F30D-40C0-8D84-2AD9713A4615}" type="presParOf" srcId="{CFA3037B-D793-405B-ABCE-A93049CA289B}" destId="{9DC71529-1A67-4AC3-827F-B52C1443D6C8}" srcOrd="5" destOrd="0" presId="urn:microsoft.com/office/officeart/2018/5/layout/CenteredIconLabelDescriptionList"/>
    <dgm:cxn modelId="{1AD64319-A9A9-46E5-81BB-28FA94BBC173}" type="presParOf" srcId="{CFA3037B-D793-405B-ABCE-A93049CA289B}" destId="{C0CCDEAE-2616-4A0D-9C2A-9A9D0C6C3030}" srcOrd="6" destOrd="0" presId="urn:microsoft.com/office/officeart/2018/5/layout/CenteredIconLabelDescriptionList"/>
    <dgm:cxn modelId="{232A418D-743A-4101-8E76-943134469568}" type="presParOf" srcId="{C0CCDEAE-2616-4A0D-9C2A-9A9D0C6C3030}" destId="{CB65B9AC-D669-4BF0-90E7-9C32A213A93D}" srcOrd="0" destOrd="0" presId="urn:microsoft.com/office/officeart/2018/5/layout/CenteredIconLabelDescriptionList"/>
    <dgm:cxn modelId="{7E3A9855-5A90-421F-A0A0-FA799F403B50}" type="presParOf" srcId="{C0CCDEAE-2616-4A0D-9C2A-9A9D0C6C3030}" destId="{3289C970-5412-4466-BBF5-5A340EDC8F62}" srcOrd="1" destOrd="0" presId="urn:microsoft.com/office/officeart/2018/5/layout/CenteredIconLabelDescriptionList"/>
    <dgm:cxn modelId="{7D2BA456-FF20-407C-A921-E14AB78C2F2E}" type="presParOf" srcId="{C0CCDEAE-2616-4A0D-9C2A-9A9D0C6C3030}" destId="{242EB40F-766B-499A-974C-5F6E45C22CCA}" srcOrd="2" destOrd="0" presId="urn:microsoft.com/office/officeart/2018/5/layout/CenteredIconLabelDescriptionList"/>
    <dgm:cxn modelId="{D3DC4771-1A40-4D0F-AC8D-8C01AE523EEB}" type="presParOf" srcId="{C0CCDEAE-2616-4A0D-9C2A-9A9D0C6C3030}" destId="{B719E91E-B2BC-4D40-A00F-FBFE30680EE5}" srcOrd="3" destOrd="0" presId="urn:microsoft.com/office/officeart/2018/5/layout/CenteredIconLabelDescriptionList"/>
    <dgm:cxn modelId="{37CDD2EA-B7DF-414B-BE22-5DC24AA0AE87}" type="presParOf" srcId="{C0CCDEAE-2616-4A0D-9C2A-9A9D0C6C3030}" destId="{C8A16A71-0F24-41EC-92E4-922EF28DD91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A07E1-B90F-4EC5-BCA1-7E0DA03EE32F}">
      <dsp:nvSpPr>
        <dsp:cNvPr id="0" name=""/>
        <dsp:cNvSpPr/>
      </dsp:nvSpPr>
      <dsp:spPr>
        <a:xfrm>
          <a:off x="0" y="3039"/>
          <a:ext cx="784660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FB51F-ADA3-43D4-86BE-DCAC0EADDE4E}">
      <dsp:nvSpPr>
        <dsp:cNvPr id="0" name=""/>
        <dsp:cNvSpPr/>
      </dsp:nvSpPr>
      <dsp:spPr>
        <a:xfrm>
          <a:off x="0" y="3039"/>
          <a:ext cx="7846605" cy="207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ProCard</a:t>
          </a:r>
        </a:p>
      </dsp:txBody>
      <dsp:txXfrm>
        <a:off x="0" y="3039"/>
        <a:ext cx="7846605" cy="2073071"/>
      </dsp:txXfrm>
    </dsp:sp>
    <dsp:sp modelId="{CE413B61-98F0-43C2-BE5F-FC577F4F1ECD}">
      <dsp:nvSpPr>
        <dsp:cNvPr id="0" name=""/>
        <dsp:cNvSpPr/>
      </dsp:nvSpPr>
      <dsp:spPr>
        <a:xfrm>
          <a:off x="0" y="2076111"/>
          <a:ext cx="784660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0C995-0773-4F2C-AC93-FD518BE38058}">
      <dsp:nvSpPr>
        <dsp:cNvPr id="0" name=""/>
        <dsp:cNvSpPr/>
      </dsp:nvSpPr>
      <dsp:spPr>
        <a:xfrm>
          <a:off x="0" y="2076111"/>
          <a:ext cx="7846605" cy="207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Purchase Order</a:t>
          </a:r>
        </a:p>
      </dsp:txBody>
      <dsp:txXfrm>
        <a:off x="0" y="2076111"/>
        <a:ext cx="7846605" cy="2073071"/>
      </dsp:txXfrm>
    </dsp:sp>
    <dsp:sp modelId="{0EFC3152-5665-4167-B0F0-16900361EAE8}">
      <dsp:nvSpPr>
        <dsp:cNvPr id="0" name=""/>
        <dsp:cNvSpPr/>
      </dsp:nvSpPr>
      <dsp:spPr>
        <a:xfrm>
          <a:off x="0" y="4149182"/>
          <a:ext cx="784660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35D37-ADEF-4B0B-A51A-406047FDFEDE}">
      <dsp:nvSpPr>
        <dsp:cNvPr id="0" name=""/>
        <dsp:cNvSpPr/>
      </dsp:nvSpPr>
      <dsp:spPr>
        <a:xfrm>
          <a:off x="0" y="4149182"/>
          <a:ext cx="7846605" cy="207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Direct Pay</a:t>
          </a:r>
        </a:p>
      </dsp:txBody>
      <dsp:txXfrm>
        <a:off x="0" y="4149182"/>
        <a:ext cx="7846605" cy="2073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3BAB4-1495-4793-A794-0A35B1355B82}">
      <dsp:nvSpPr>
        <dsp:cNvPr id="0" name=""/>
        <dsp:cNvSpPr/>
      </dsp:nvSpPr>
      <dsp:spPr>
        <a:xfrm>
          <a:off x="3566986" y="4261764"/>
          <a:ext cx="712631" cy="766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315" y="0"/>
              </a:lnTo>
              <a:lnTo>
                <a:pt x="356315" y="766078"/>
              </a:lnTo>
              <a:lnTo>
                <a:pt x="712631" y="76607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F0204-3EE4-4999-B1D3-271ECDB3B910}">
      <dsp:nvSpPr>
        <dsp:cNvPr id="0" name=""/>
        <dsp:cNvSpPr/>
      </dsp:nvSpPr>
      <dsp:spPr>
        <a:xfrm>
          <a:off x="3566986" y="3495686"/>
          <a:ext cx="712631" cy="766078"/>
        </a:xfrm>
        <a:custGeom>
          <a:avLst/>
          <a:gdLst/>
          <a:ahLst/>
          <a:cxnLst/>
          <a:rect l="0" t="0" r="0" b="0"/>
          <a:pathLst>
            <a:path>
              <a:moveTo>
                <a:pt x="0" y="766078"/>
              </a:moveTo>
              <a:lnTo>
                <a:pt x="356315" y="766078"/>
              </a:lnTo>
              <a:lnTo>
                <a:pt x="356315" y="0"/>
              </a:lnTo>
              <a:lnTo>
                <a:pt x="71263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716DD-9A3A-45F8-9E3C-ED9C7A11867C}">
      <dsp:nvSpPr>
        <dsp:cNvPr id="0" name=""/>
        <dsp:cNvSpPr/>
      </dsp:nvSpPr>
      <dsp:spPr>
        <a:xfrm>
          <a:off x="3831" y="654069"/>
          <a:ext cx="3563155" cy="1086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Goods</a:t>
          </a:r>
        </a:p>
      </dsp:txBody>
      <dsp:txXfrm>
        <a:off x="3831" y="654069"/>
        <a:ext cx="3563155" cy="1086762"/>
      </dsp:txXfrm>
    </dsp:sp>
    <dsp:sp modelId="{05E6D7AD-F9FB-4D17-BE2C-213E042334C2}">
      <dsp:nvSpPr>
        <dsp:cNvPr id="0" name=""/>
        <dsp:cNvSpPr/>
      </dsp:nvSpPr>
      <dsp:spPr>
        <a:xfrm>
          <a:off x="3831" y="2186226"/>
          <a:ext cx="3563155" cy="1086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Offsite Services</a:t>
          </a:r>
        </a:p>
      </dsp:txBody>
      <dsp:txXfrm>
        <a:off x="3831" y="2186226"/>
        <a:ext cx="3563155" cy="1086762"/>
      </dsp:txXfrm>
    </dsp:sp>
    <dsp:sp modelId="{D2DF9D92-EE35-4F15-9F21-9E0EECBD69E5}">
      <dsp:nvSpPr>
        <dsp:cNvPr id="0" name=""/>
        <dsp:cNvSpPr/>
      </dsp:nvSpPr>
      <dsp:spPr>
        <a:xfrm>
          <a:off x="3831" y="3718383"/>
          <a:ext cx="3563155" cy="1086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Must be both:</a:t>
          </a:r>
          <a:endParaRPr lang="en-US" sz="3100" kern="1200" dirty="0"/>
        </a:p>
      </dsp:txBody>
      <dsp:txXfrm>
        <a:off x="3831" y="3718383"/>
        <a:ext cx="3563155" cy="1086762"/>
      </dsp:txXfrm>
    </dsp:sp>
    <dsp:sp modelId="{BCFE5B33-6C98-42C0-BC30-AC126AF44666}">
      <dsp:nvSpPr>
        <dsp:cNvPr id="0" name=""/>
        <dsp:cNvSpPr/>
      </dsp:nvSpPr>
      <dsp:spPr>
        <a:xfrm>
          <a:off x="4279618" y="2952304"/>
          <a:ext cx="3563155" cy="1086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Low-dollar (ProCard limits)</a:t>
          </a:r>
        </a:p>
      </dsp:txBody>
      <dsp:txXfrm>
        <a:off x="4279618" y="2952304"/>
        <a:ext cx="3563155" cy="1086762"/>
      </dsp:txXfrm>
    </dsp:sp>
    <dsp:sp modelId="{945C8D67-0B63-47BB-B7A7-A5601E1D211F}">
      <dsp:nvSpPr>
        <dsp:cNvPr id="0" name=""/>
        <dsp:cNvSpPr/>
      </dsp:nvSpPr>
      <dsp:spPr>
        <a:xfrm>
          <a:off x="4279618" y="4484461"/>
          <a:ext cx="3563155" cy="1086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Low-risk</a:t>
          </a:r>
        </a:p>
      </dsp:txBody>
      <dsp:txXfrm>
        <a:off x="4279618" y="4484461"/>
        <a:ext cx="3563155" cy="1086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9436B-B52E-4235-B4B9-4D976B7574F3}">
      <dsp:nvSpPr>
        <dsp:cNvPr id="0" name=""/>
        <dsp:cNvSpPr/>
      </dsp:nvSpPr>
      <dsp:spPr>
        <a:xfrm>
          <a:off x="762194" y="902374"/>
          <a:ext cx="812109" cy="8121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489F5-01C9-45E8-B227-D58010B96B30}">
      <dsp:nvSpPr>
        <dsp:cNvPr id="0" name=""/>
        <dsp:cNvSpPr/>
      </dsp:nvSpPr>
      <dsp:spPr>
        <a:xfrm>
          <a:off x="8092" y="1777978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Goods or Services</a:t>
          </a:r>
        </a:p>
      </dsp:txBody>
      <dsp:txXfrm>
        <a:off x="8092" y="1777978"/>
        <a:ext cx="2320312" cy="348046"/>
      </dsp:txXfrm>
    </dsp:sp>
    <dsp:sp modelId="{16688023-AC3B-4042-BAF0-D2DEF55FA7AB}">
      <dsp:nvSpPr>
        <dsp:cNvPr id="0" name=""/>
        <dsp:cNvSpPr/>
      </dsp:nvSpPr>
      <dsp:spPr>
        <a:xfrm>
          <a:off x="8092" y="2155557"/>
          <a:ext cx="2320312" cy="22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Extra requirements when above $10k</a:t>
          </a:r>
        </a:p>
      </dsp:txBody>
      <dsp:txXfrm>
        <a:off x="8092" y="2155557"/>
        <a:ext cx="2320312" cy="223430"/>
      </dsp:txXfrm>
    </dsp:sp>
    <dsp:sp modelId="{211981DC-5761-42E0-8DAC-8DF0F285B41F}">
      <dsp:nvSpPr>
        <dsp:cNvPr id="0" name=""/>
        <dsp:cNvSpPr/>
      </dsp:nvSpPr>
      <dsp:spPr>
        <a:xfrm>
          <a:off x="3488561" y="902374"/>
          <a:ext cx="812109" cy="8121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A0D51-FA9F-4E15-AC18-7683614D8F7D}">
      <dsp:nvSpPr>
        <dsp:cNvPr id="0" name=""/>
        <dsp:cNvSpPr/>
      </dsp:nvSpPr>
      <dsp:spPr>
        <a:xfrm>
          <a:off x="2734460" y="1777978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Paying invoices</a:t>
          </a:r>
        </a:p>
      </dsp:txBody>
      <dsp:txXfrm>
        <a:off x="2734460" y="1777978"/>
        <a:ext cx="2320312" cy="348046"/>
      </dsp:txXfrm>
    </dsp:sp>
    <dsp:sp modelId="{EF7C9A07-4D44-404B-8A10-D75F3B14F22C}">
      <dsp:nvSpPr>
        <dsp:cNvPr id="0" name=""/>
        <dsp:cNvSpPr/>
      </dsp:nvSpPr>
      <dsp:spPr>
        <a:xfrm>
          <a:off x="2734460" y="2155557"/>
          <a:ext cx="2320312" cy="22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576D9-6DFE-4E55-948B-6D6E274FB5A5}">
      <dsp:nvSpPr>
        <dsp:cNvPr id="0" name=""/>
        <dsp:cNvSpPr/>
      </dsp:nvSpPr>
      <dsp:spPr>
        <a:xfrm>
          <a:off x="6214928" y="902374"/>
          <a:ext cx="812109" cy="8121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3F9A0-5012-46C2-A1E5-8C627C061D64}">
      <dsp:nvSpPr>
        <dsp:cNvPr id="0" name=""/>
        <dsp:cNvSpPr/>
      </dsp:nvSpPr>
      <dsp:spPr>
        <a:xfrm>
          <a:off x="5460827" y="1777978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Independent Contractors</a:t>
          </a:r>
        </a:p>
      </dsp:txBody>
      <dsp:txXfrm>
        <a:off x="5460827" y="1777978"/>
        <a:ext cx="2320312" cy="348046"/>
      </dsp:txXfrm>
    </dsp:sp>
    <dsp:sp modelId="{21AF3D18-78A9-4322-ACAF-8F6A44FAFA3E}">
      <dsp:nvSpPr>
        <dsp:cNvPr id="0" name=""/>
        <dsp:cNvSpPr/>
      </dsp:nvSpPr>
      <dsp:spPr>
        <a:xfrm>
          <a:off x="5460827" y="2155557"/>
          <a:ext cx="2320312" cy="22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5B9AC-D669-4BF0-90E7-9C32A213A93D}">
      <dsp:nvSpPr>
        <dsp:cNvPr id="0" name=""/>
        <dsp:cNvSpPr/>
      </dsp:nvSpPr>
      <dsp:spPr>
        <a:xfrm>
          <a:off x="8941296" y="902374"/>
          <a:ext cx="812109" cy="8121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EB40F-766B-499A-974C-5F6E45C22CCA}">
      <dsp:nvSpPr>
        <dsp:cNvPr id="0" name=""/>
        <dsp:cNvSpPr/>
      </dsp:nvSpPr>
      <dsp:spPr>
        <a:xfrm>
          <a:off x="8187194" y="1777978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When a contract is involved</a:t>
          </a:r>
        </a:p>
      </dsp:txBody>
      <dsp:txXfrm>
        <a:off x="8187194" y="1777978"/>
        <a:ext cx="2320312" cy="348046"/>
      </dsp:txXfrm>
    </dsp:sp>
    <dsp:sp modelId="{C8A16A71-0F24-41EC-92E4-922EF28DD918}">
      <dsp:nvSpPr>
        <dsp:cNvPr id="0" name=""/>
        <dsp:cNvSpPr/>
      </dsp:nvSpPr>
      <dsp:spPr>
        <a:xfrm>
          <a:off x="8187194" y="2155557"/>
          <a:ext cx="2320312" cy="22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10DF-B555-4D30-B35E-2297D59E32D0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0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79F-E600-4AC1-A639-0B9FB8286C38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7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D60-A842-4D08-9D7D-A7A57AB501A2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3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F1F9-9322-493A-A9EE-BB75692CE5F5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4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DE51-4D5E-4D23-8181-86A5B05D5351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6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CA-87F3-427A-B1A2-15346103C68A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7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709-7E2D-49E6-A629-D8E3363D194F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A921-9375-4BAA-A7C2-7975528669FA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3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425-F285-48AE-A409-A618E3EEA628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2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A94D-7D6A-4378-93F6-A3A33186E34B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0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0F9-687B-4417-9D77-CE2D7AD8C321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4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91916A1-FEE7-41E7-BEE3-2B4941A6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5990" y="62886"/>
            <a:ext cx="11708355" cy="6301715"/>
            <a:chOff x="175990" y="62886"/>
            <a:chExt cx="11708355" cy="6301715"/>
          </a:xfrm>
        </p:grpSpPr>
        <p:sp useBgFill="1">
          <p:nvSpPr>
            <p:cNvPr id="18" name="Graphic 10">
              <a:extLst>
                <a:ext uri="{FF2B5EF4-FFF2-40B4-BE49-F238E27FC236}">
                  <a16:creationId xmlns:a16="http://schemas.microsoft.com/office/drawing/2014/main" id="{EAFF5F08-677C-4873-9274-02B6FE751044}"/>
                </a:ext>
              </a:extLst>
            </p:cNvPr>
            <p:cNvSpPr/>
            <p:nvPr/>
          </p:nvSpPr>
          <p:spPr>
            <a:xfrm rot="2700000">
              <a:off x="175990" y="525742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9" name="Graphic 10">
              <a:extLst>
                <a:ext uri="{FF2B5EF4-FFF2-40B4-BE49-F238E27FC236}">
                  <a16:creationId xmlns:a16="http://schemas.microsoft.com/office/drawing/2014/main" id="{16514C65-F179-4953-B660-5FC657697957}"/>
                </a:ext>
              </a:extLst>
            </p:cNvPr>
            <p:cNvSpPr/>
            <p:nvPr/>
          </p:nvSpPr>
          <p:spPr>
            <a:xfrm rot="2700000">
              <a:off x="8482021" y="62886"/>
              <a:ext cx="2322574" cy="2322574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0" name="Graphic 10">
              <a:extLst>
                <a:ext uri="{FF2B5EF4-FFF2-40B4-BE49-F238E27FC236}">
                  <a16:creationId xmlns:a16="http://schemas.microsoft.com/office/drawing/2014/main" id="{DF5DA89C-9FED-4AE0-8C36-20612E77FAC0}"/>
                </a:ext>
              </a:extLst>
            </p:cNvPr>
            <p:cNvSpPr/>
            <p:nvPr/>
          </p:nvSpPr>
          <p:spPr>
            <a:xfrm rot="2700000">
              <a:off x="10578627" y="5015941"/>
              <a:ext cx="925287" cy="9252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1" name="Oval 20">
              <a:extLst>
                <a:ext uri="{FF2B5EF4-FFF2-40B4-BE49-F238E27FC236}">
                  <a16:creationId xmlns:a16="http://schemas.microsoft.com/office/drawing/2014/main" id="{FB98224C-F1DB-4F10-9B7F-93B86BA13F40}"/>
                </a:ext>
              </a:extLst>
            </p:cNvPr>
            <p:cNvSpPr/>
            <p:nvPr/>
          </p:nvSpPr>
          <p:spPr>
            <a:xfrm rot="10800000">
              <a:off x="11622685" y="6102941"/>
              <a:ext cx="261660" cy="26166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2" name="Oval 21">
              <a:extLst>
                <a:ext uri="{FF2B5EF4-FFF2-40B4-BE49-F238E27FC236}">
                  <a16:creationId xmlns:a16="http://schemas.microsoft.com/office/drawing/2014/main" id="{9AE1FC9E-06C9-4A12-8BE7-766C3DA8B9AC}"/>
                </a:ext>
              </a:extLst>
            </p:cNvPr>
            <p:cNvSpPr/>
            <p:nvPr/>
          </p:nvSpPr>
          <p:spPr>
            <a:xfrm rot="10800000">
              <a:off x="11352354" y="406586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3" name="Oval 22">
              <a:extLst>
                <a:ext uri="{FF2B5EF4-FFF2-40B4-BE49-F238E27FC236}">
                  <a16:creationId xmlns:a16="http://schemas.microsoft.com/office/drawing/2014/main" id="{29954B75-D8C7-439C-A014-E644E3E2C0A5}"/>
                </a:ext>
              </a:extLst>
            </p:cNvPr>
            <p:cNvSpPr/>
            <p:nvPr/>
          </p:nvSpPr>
          <p:spPr>
            <a:xfrm rot="10800000">
              <a:off x="1678231" y="427615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FD30-2122-4F4A-97B4-D0A849E36C5F}" type="datetime1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08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5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Segoe UI" panose="020B0502040204020203" pitchFamily="34" charset="0"/>
        <a:buChar char="+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pcorp@csusm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61EA5BB-A258-4E22-94F4-C79A44136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10000"/>
            </a:srgb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13" name="Oval 12">
            <a:extLst>
              <a:ext uri="{FF2B5EF4-FFF2-40B4-BE49-F238E27FC236}">
                <a16:creationId xmlns:a16="http://schemas.microsoft.com/office/drawing/2014/main" id="{D4ABA013-0939-4293-B39F-3B85576FB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22250" y="1219200"/>
            <a:ext cx="373689" cy="373689"/>
          </a:xfrm>
          <a:prstGeom prst="ellipse">
            <a:avLst/>
          </a:prstGeom>
          <a:ln w="3848" cap="flat">
            <a:noFill/>
            <a:prstDash val="solid"/>
            <a:miter/>
          </a:ln>
          <a:effectLst>
            <a:glow rad="152400">
              <a:srgbClr val="000000">
                <a:alpha val="4000"/>
              </a:srgbClr>
            </a:glow>
            <a:outerShdw blurRad="101600" dist="38100" dir="16200000" rotWithShape="0">
              <a:srgbClr val="000000">
                <a:alpha val="5000"/>
              </a:srgb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5" name="Graphic 10">
            <a:extLst>
              <a:ext uri="{FF2B5EF4-FFF2-40B4-BE49-F238E27FC236}">
                <a16:creationId xmlns:a16="http://schemas.microsoft.com/office/drawing/2014/main" id="{51E206C0-387B-4108-8BD3-D98A4DA7E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45890" y="28456"/>
            <a:ext cx="1977027" cy="1977027"/>
          </a:xfrm>
          <a:custGeom>
            <a:avLst/>
            <a:gdLst>
              <a:gd name="connsiteX0" fmla="*/ 4053340 w 6859500"/>
              <a:gd name="connsiteY0" fmla="*/ 6235893 h 6859500"/>
              <a:gd name="connsiteX1" fmla="*/ 4053340 w 6859500"/>
              <a:gd name="connsiteY1" fmla="*/ 4053340 h 6859500"/>
              <a:gd name="connsiteX2" fmla="*/ 6235893 w 6859500"/>
              <a:gd name="connsiteY2" fmla="*/ 4053340 h 6859500"/>
              <a:gd name="connsiteX3" fmla="*/ 6859501 w 6859500"/>
              <a:gd name="connsiteY3" fmla="*/ 3429731 h 6859500"/>
              <a:gd name="connsiteX4" fmla="*/ 6235893 w 6859500"/>
              <a:gd name="connsiteY4" fmla="*/ 2806123 h 6859500"/>
              <a:gd name="connsiteX5" fmla="*/ 4053340 w 6859500"/>
              <a:gd name="connsiteY5" fmla="*/ 2806123 h 6859500"/>
              <a:gd name="connsiteX6" fmla="*/ 4053340 w 6859500"/>
              <a:gd name="connsiteY6" fmla="*/ 623608 h 6859500"/>
              <a:gd name="connsiteX7" fmla="*/ 3429731 w 6859500"/>
              <a:gd name="connsiteY7" fmla="*/ 0 h 6859500"/>
              <a:gd name="connsiteX8" fmla="*/ 2806123 w 6859500"/>
              <a:gd name="connsiteY8" fmla="*/ 623608 h 6859500"/>
              <a:gd name="connsiteX9" fmla="*/ 2806123 w 6859500"/>
              <a:gd name="connsiteY9" fmla="*/ 2806161 h 6859500"/>
              <a:gd name="connsiteX10" fmla="*/ 623608 w 6859500"/>
              <a:gd name="connsiteY10" fmla="*/ 2806161 h 6859500"/>
              <a:gd name="connsiteX11" fmla="*/ 0 w 6859500"/>
              <a:gd name="connsiteY11" fmla="*/ 3429731 h 6859500"/>
              <a:gd name="connsiteX12" fmla="*/ 623608 w 6859500"/>
              <a:gd name="connsiteY12" fmla="*/ 4053340 h 6859500"/>
              <a:gd name="connsiteX13" fmla="*/ 2806161 w 6859500"/>
              <a:gd name="connsiteY13" fmla="*/ 4053340 h 6859500"/>
              <a:gd name="connsiteX14" fmla="*/ 2806161 w 6859500"/>
              <a:gd name="connsiteY14" fmla="*/ 6235893 h 6859500"/>
              <a:gd name="connsiteX15" fmla="*/ 3429770 w 6859500"/>
              <a:gd name="connsiteY15" fmla="*/ 6859501 h 6859500"/>
              <a:gd name="connsiteX16" fmla="*/ 4053340 w 6859500"/>
              <a:gd name="connsiteY16" fmla="*/ 6235893 h 685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9500" h="6859500">
                <a:moveTo>
                  <a:pt x="4053340" y="6235893"/>
                </a:moveTo>
                <a:lnTo>
                  <a:pt x="4053340" y="4053340"/>
                </a:lnTo>
                <a:lnTo>
                  <a:pt x="6235893" y="4053340"/>
                </a:lnTo>
                <a:cubicBezTo>
                  <a:pt x="6580293" y="4053340"/>
                  <a:pt x="6859501" y="3774132"/>
                  <a:pt x="6859501" y="3429731"/>
                </a:cubicBezTo>
                <a:cubicBezTo>
                  <a:pt x="6859501" y="3085330"/>
                  <a:pt x="6580332" y="2806123"/>
                  <a:pt x="6235893" y="2806123"/>
                </a:cubicBezTo>
                <a:lnTo>
                  <a:pt x="4053340" y="2806123"/>
                </a:lnTo>
                <a:lnTo>
                  <a:pt x="4053340" y="623608"/>
                </a:lnTo>
                <a:cubicBezTo>
                  <a:pt x="4053340" y="279208"/>
                  <a:pt x="3774171" y="0"/>
                  <a:pt x="3429731" y="0"/>
                </a:cubicBezTo>
                <a:cubicBezTo>
                  <a:pt x="3085330" y="0"/>
                  <a:pt x="2806123" y="279208"/>
                  <a:pt x="2806123" y="623608"/>
                </a:cubicBezTo>
                <a:lnTo>
                  <a:pt x="2806123" y="2806161"/>
                </a:lnTo>
                <a:lnTo>
                  <a:pt x="623608" y="2806161"/>
                </a:lnTo>
                <a:cubicBezTo>
                  <a:pt x="279208" y="2806161"/>
                  <a:pt x="0" y="3085369"/>
                  <a:pt x="0" y="3429731"/>
                </a:cubicBezTo>
                <a:cubicBezTo>
                  <a:pt x="0" y="3774132"/>
                  <a:pt x="279208" y="4053340"/>
                  <a:pt x="623608" y="4053340"/>
                </a:cubicBezTo>
                <a:lnTo>
                  <a:pt x="2806161" y="4053340"/>
                </a:lnTo>
                <a:lnTo>
                  <a:pt x="2806161" y="6235893"/>
                </a:lnTo>
                <a:cubicBezTo>
                  <a:pt x="2806161" y="6580293"/>
                  <a:pt x="3085369" y="6859501"/>
                  <a:pt x="3429770" y="6859501"/>
                </a:cubicBezTo>
                <a:cubicBezTo>
                  <a:pt x="3774171" y="6859501"/>
                  <a:pt x="4053340" y="6580293"/>
                  <a:pt x="4053340" y="6235893"/>
                </a:cubicBezTo>
                <a:close/>
              </a:path>
            </a:pathLst>
          </a:custGeom>
          <a:ln w="3848" cap="flat">
            <a:noFill/>
            <a:prstDash val="solid"/>
            <a:miter/>
          </a:ln>
          <a:effectLst>
            <a:glow rad="152400">
              <a:srgbClr val="000000">
                <a:alpha val="4000"/>
              </a:srgbClr>
            </a:glow>
            <a:outerShdw blurRad="101600" dist="38100" dir="16200000" rotWithShape="0">
              <a:srgbClr val="000000">
                <a:alpha val="5000"/>
              </a:srgb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65C1C-30A2-4095-BEBE-654240FAC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634" y="728905"/>
            <a:ext cx="5893683" cy="3184274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Procurement Processes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5DAC4-EE01-4137-B859-58E58E4CB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53" y="4072044"/>
            <a:ext cx="5912715" cy="1495379"/>
          </a:xfrm>
        </p:spPr>
        <p:txBody>
          <a:bodyPr>
            <a:normAutofit/>
          </a:bodyPr>
          <a:lstStyle/>
          <a:p>
            <a:pPr algn="l"/>
            <a:r>
              <a:rPr lang="en-US" sz="2200"/>
              <a:t>Purchasing with CSUSM Corporation funds</a:t>
            </a:r>
          </a:p>
        </p:txBody>
      </p:sp>
      <p:pic>
        <p:nvPicPr>
          <p:cNvPr id="18" name="Picture 3" descr="A close-up of a ferris wheel&#10;&#10;Description automatically generated with medium confidence">
            <a:extLst>
              <a:ext uri="{FF2B5EF4-FFF2-40B4-BE49-F238E27FC236}">
                <a16:creationId xmlns:a16="http://schemas.microsoft.com/office/drawing/2014/main" id="{BC6D6B58-BF8D-9469-AA97-CB79AC2AF8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50" r="7460" b="-1"/>
          <a:stretch/>
        </p:blipFill>
        <p:spPr>
          <a:xfrm>
            <a:off x="7330303" y="1"/>
            <a:ext cx="4851171" cy="6858000"/>
          </a:xfrm>
          <a:prstGeom prst="rect">
            <a:avLst/>
          </a:prstGeom>
        </p:spPr>
      </p:pic>
      <p:sp useBgFill="1">
        <p:nvSpPr>
          <p:cNvPr id="17" name="Graphic 10">
            <a:extLst>
              <a:ext uri="{FF2B5EF4-FFF2-40B4-BE49-F238E27FC236}">
                <a16:creationId xmlns:a16="http://schemas.microsoft.com/office/drawing/2014/main" id="{74A68384-D945-4F45-B9FB-C5A00DCC9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67314" y="5207478"/>
            <a:ext cx="719888" cy="719888"/>
          </a:xfrm>
          <a:custGeom>
            <a:avLst/>
            <a:gdLst>
              <a:gd name="connsiteX0" fmla="*/ 4053340 w 6859500"/>
              <a:gd name="connsiteY0" fmla="*/ 6235893 h 6859500"/>
              <a:gd name="connsiteX1" fmla="*/ 4053340 w 6859500"/>
              <a:gd name="connsiteY1" fmla="*/ 4053340 h 6859500"/>
              <a:gd name="connsiteX2" fmla="*/ 6235893 w 6859500"/>
              <a:gd name="connsiteY2" fmla="*/ 4053340 h 6859500"/>
              <a:gd name="connsiteX3" fmla="*/ 6859501 w 6859500"/>
              <a:gd name="connsiteY3" fmla="*/ 3429731 h 6859500"/>
              <a:gd name="connsiteX4" fmla="*/ 6235893 w 6859500"/>
              <a:gd name="connsiteY4" fmla="*/ 2806123 h 6859500"/>
              <a:gd name="connsiteX5" fmla="*/ 4053340 w 6859500"/>
              <a:gd name="connsiteY5" fmla="*/ 2806123 h 6859500"/>
              <a:gd name="connsiteX6" fmla="*/ 4053340 w 6859500"/>
              <a:gd name="connsiteY6" fmla="*/ 623608 h 6859500"/>
              <a:gd name="connsiteX7" fmla="*/ 3429731 w 6859500"/>
              <a:gd name="connsiteY7" fmla="*/ 0 h 6859500"/>
              <a:gd name="connsiteX8" fmla="*/ 2806123 w 6859500"/>
              <a:gd name="connsiteY8" fmla="*/ 623608 h 6859500"/>
              <a:gd name="connsiteX9" fmla="*/ 2806123 w 6859500"/>
              <a:gd name="connsiteY9" fmla="*/ 2806161 h 6859500"/>
              <a:gd name="connsiteX10" fmla="*/ 623608 w 6859500"/>
              <a:gd name="connsiteY10" fmla="*/ 2806161 h 6859500"/>
              <a:gd name="connsiteX11" fmla="*/ 0 w 6859500"/>
              <a:gd name="connsiteY11" fmla="*/ 3429731 h 6859500"/>
              <a:gd name="connsiteX12" fmla="*/ 623608 w 6859500"/>
              <a:gd name="connsiteY12" fmla="*/ 4053340 h 6859500"/>
              <a:gd name="connsiteX13" fmla="*/ 2806161 w 6859500"/>
              <a:gd name="connsiteY13" fmla="*/ 4053340 h 6859500"/>
              <a:gd name="connsiteX14" fmla="*/ 2806161 w 6859500"/>
              <a:gd name="connsiteY14" fmla="*/ 6235893 h 6859500"/>
              <a:gd name="connsiteX15" fmla="*/ 3429770 w 6859500"/>
              <a:gd name="connsiteY15" fmla="*/ 6859501 h 6859500"/>
              <a:gd name="connsiteX16" fmla="*/ 4053340 w 6859500"/>
              <a:gd name="connsiteY16" fmla="*/ 6235893 h 685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9500" h="6859500">
                <a:moveTo>
                  <a:pt x="4053340" y="6235893"/>
                </a:moveTo>
                <a:lnTo>
                  <a:pt x="4053340" y="4053340"/>
                </a:lnTo>
                <a:lnTo>
                  <a:pt x="6235893" y="4053340"/>
                </a:lnTo>
                <a:cubicBezTo>
                  <a:pt x="6580293" y="4053340"/>
                  <a:pt x="6859501" y="3774132"/>
                  <a:pt x="6859501" y="3429731"/>
                </a:cubicBezTo>
                <a:cubicBezTo>
                  <a:pt x="6859501" y="3085330"/>
                  <a:pt x="6580332" y="2806123"/>
                  <a:pt x="6235893" y="2806123"/>
                </a:cubicBezTo>
                <a:lnTo>
                  <a:pt x="4053340" y="2806123"/>
                </a:lnTo>
                <a:lnTo>
                  <a:pt x="4053340" y="623608"/>
                </a:lnTo>
                <a:cubicBezTo>
                  <a:pt x="4053340" y="279208"/>
                  <a:pt x="3774171" y="0"/>
                  <a:pt x="3429731" y="0"/>
                </a:cubicBezTo>
                <a:cubicBezTo>
                  <a:pt x="3085330" y="0"/>
                  <a:pt x="2806123" y="279208"/>
                  <a:pt x="2806123" y="623608"/>
                </a:cubicBezTo>
                <a:lnTo>
                  <a:pt x="2806123" y="2806161"/>
                </a:lnTo>
                <a:lnTo>
                  <a:pt x="623608" y="2806161"/>
                </a:lnTo>
                <a:cubicBezTo>
                  <a:pt x="279208" y="2806161"/>
                  <a:pt x="0" y="3085369"/>
                  <a:pt x="0" y="3429731"/>
                </a:cubicBezTo>
                <a:cubicBezTo>
                  <a:pt x="0" y="3774132"/>
                  <a:pt x="279208" y="4053340"/>
                  <a:pt x="623608" y="4053340"/>
                </a:cubicBezTo>
                <a:lnTo>
                  <a:pt x="2806161" y="4053340"/>
                </a:lnTo>
                <a:lnTo>
                  <a:pt x="2806161" y="6235893"/>
                </a:lnTo>
                <a:cubicBezTo>
                  <a:pt x="2806161" y="6580293"/>
                  <a:pt x="3085369" y="6859501"/>
                  <a:pt x="3429770" y="6859501"/>
                </a:cubicBezTo>
                <a:cubicBezTo>
                  <a:pt x="3774171" y="6859501"/>
                  <a:pt x="4053340" y="6580293"/>
                  <a:pt x="4053340" y="6235893"/>
                </a:cubicBezTo>
                <a:close/>
              </a:path>
            </a:pathLst>
          </a:custGeom>
          <a:ln w="3848" cap="flat">
            <a:noFill/>
            <a:prstDash val="solid"/>
            <a:miter/>
          </a:ln>
          <a:effectLst>
            <a:glow rad="152400">
              <a:srgbClr val="000000">
                <a:alpha val="4000"/>
              </a:srgbClr>
            </a:glow>
            <a:outerShdw blurRad="101600" dist="38100" dir="16200000" rotWithShape="0">
              <a:srgbClr val="000000">
                <a:alpha val="5000"/>
              </a:srgb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49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28014-42E2-45BD-9BAB-2EB61A76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Dreaded Hospitality Form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BF763-EE14-489C-873F-7C81E0569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always required for Grant funds</a:t>
            </a:r>
          </a:p>
          <a:p>
            <a:pPr lvl="1"/>
            <a:r>
              <a:rPr lang="en-US" dirty="0"/>
              <a:t>for example, Gift Card purchases don’t require Hospitality AS LONG AS you have IRB</a:t>
            </a:r>
          </a:p>
          <a:p>
            <a:pPr lvl="1"/>
            <a:r>
              <a:rPr lang="en-US" dirty="0"/>
              <a:t>If the expense (meals, etc.) is specified by the grant itself, Hospitality not required</a:t>
            </a:r>
          </a:p>
          <a:p>
            <a:r>
              <a:rPr lang="en-US" dirty="0"/>
              <a:t>Complete ahead of time!</a:t>
            </a:r>
          </a:p>
          <a:p>
            <a:pPr lvl="1"/>
            <a:r>
              <a:rPr lang="en-US" dirty="0"/>
              <a:t>If not done in advance, will also need a UPRFA</a:t>
            </a:r>
          </a:p>
          <a:p>
            <a:r>
              <a:rPr lang="en-US" dirty="0"/>
              <a:t>Be aware of Hospitality Guidelines/restrictions</a:t>
            </a:r>
          </a:p>
          <a:p>
            <a:pPr lvl="1"/>
            <a:r>
              <a:rPr lang="en-US" dirty="0"/>
              <a:t>FAQ examples at end of Guidelines</a:t>
            </a:r>
          </a:p>
          <a:p>
            <a:r>
              <a:rPr lang="en-US" dirty="0"/>
              <a:t>Documentation of the event</a:t>
            </a:r>
          </a:p>
          <a:p>
            <a:pPr lvl="1"/>
            <a:r>
              <a:rPr lang="en-US" dirty="0"/>
              <a:t>Flyer/attendee list/etc.</a:t>
            </a:r>
          </a:p>
        </p:txBody>
      </p:sp>
    </p:spTree>
    <p:extLst>
      <p:ext uri="{BB962C8B-B14F-4D97-AF65-F5344CB8AC3E}">
        <p14:creationId xmlns:p14="http://schemas.microsoft.com/office/powerpoint/2010/main" val="379745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9E4F7-00B3-40DE-8850-C4F97D59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2CAB2-0B36-4ED4-9AC9-1E40A8231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 unallowable</a:t>
            </a:r>
          </a:p>
          <a:p>
            <a:pPr lvl="1"/>
            <a:r>
              <a:rPr lang="en-US" dirty="0"/>
              <a:t>Conference Registration ok</a:t>
            </a:r>
          </a:p>
          <a:p>
            <a:r>
              <a:rPr lang="en-US" dirty="0"/>
              <a:t>For programs that require frequent student group travel, reach out to us for info on “Travel Card” (currently in the works)</a:t>
            </a:r>
          </a:p>
          <a:p>
            <a:r>
              <a:rPr lang="en-US" dirty="0"/>
              <a:t>Central Authority is Travel Desk</a:t>
            </a:r>
          </a:p>
        </p:txBody>
      </p:sp>
    </p:spTree>
    <p:extLst>
      <p:ext uri="{BB962C8B-B14F-4D97-AF65-F5344CB8AC3E}">
        <p14:creationId xmlns:p14="http://schemas.microsoft.com/office/powerpoint/2010/main" val="382271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A805-BB5C-4743-8C13-9EEFF541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 Order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CB2BC-EA6C-47F2-A833-881F04D5EE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3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83FD-D424-4001-BC09-C703CC58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Supplier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A4660-7D6C-4A5E-A173-0CC67BEF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204 Payee Data Record form</a:t>
            </a:r>
          </a:p>
          <a:p>
            <a:pPr lvl="1"/>
            <a:r>
              <a:rPr lang="en-US" dirty="0" err="1"/>
              <a:t>AdobeSign</a:t>
            </a:r>
            <a:r>
              <a:rPr lang="en-US" dirty="0"/>
              <a:t> workflow</a:t>
            </a:r>
          </a:p>
          <a:p>
            <a:pPr lvl="1"/>
            <a:r>
              <a:rPr lang="en-US" dirty="0"/>
              <a:t>Must be completed before PO can be generated</a:t>
            </a:r>
          </a:p>
          <a:p>
            <a:r>
              <a:rPr lang="en-US" dirty="0"/>
              <a:t>Also used if address/payment info update is needed</a:t>
            </a:r>
          </a:p>
        </p:txBody>
      </p:sp>
    </p:spTree>
    <p:extLst>
      <p:ext uri="{BB962C8B-B14F-4D97-AF65-F5344CB8AC3E}">
        <p14:creationId xmlns:p14="http://schemas.microsoft.com/office/powerpoint/2010/main" val="342136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7A8D-E28A-4E0C-9E98-A09D0DD5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4D2D9-EC92-486A-9C63-A25563287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Supplier Selection/Sole Source</a:t>
            </a:r>
          </a:p>
          <a:p>
            <a:pPr lvl="1"/>
            <a:r>
              <a:rPr lang="en-US" dirty="0"/>
              <a:t>$ thresholds: $10k, $50k, $150k</a:t>
            </a:r>
          </a:p>
          <a:p>
            <a:r>
              <a:rPr lang="en-US" dirty="0"/>
              <a:t>Proposal or Quote</a:t>
            </a:r>
          </a:p>
          <a:p>
            <a:pPr lvl="1"/>
            <a:r>
              <a:rPr lang="en-US" dirty="0"/>
              <a:t>Multiple bids if over $ threshold &amp; not Sole Source</a:t>
            </a:r>
          </a:p>
          <a:p>
            <a:r>
              <a:rPr lang="en-US" dirty="0"/>
              <a:t>Agreement if applicable</a:t>
            </a:r>
          </a:p>
          <a:p>
            <a:r>
              <a:rPr lang="en-US" dirty="0"/>
              <a:t>Correspondence/approvals</a:t>
            </a:r>
          </a:p>
        </p:txBody>
      </p:sp>
    </p:spTree>
    <p:extLst>
      <p:ext uri="{BB962C8B-B14F-4D97-AF65-F5344CB8AC3E}">
        <p14:creationId xmlns:p14="http://schemas.microsoft.com/office/powerpoint/2010/main" val="2521765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ED5D-AB37-47A3-AF9E-753CB7622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3BE82-2FF9-462C-AA6D-D8E3E286E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Entered by the department</a:t>
            </a:r>
          </a:p>
          <a:p>
            <a:r>
              <a:rPr lang="en-US" dirty="0"/>
              <a:t>Attach documents from the slide above</a:t>
            </a:r>
          </a:p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Should answer the basics:</a:t>
            </a:r>
          </a:p>
          <a:p>
            <a:pPr lvl="2"/>
            <a:r>
              <a:rPr lang="en-US" b="1" u="sng" dirty="0"/>
              <a:t>Due Date</a:t>
            </a:r>
          </a:p>
          <a:p>
            <a:pPr lvl="2"/>
            <a:r>
              <a:rPr lang="en-US" b="1" u="sng" dirty="0"/>
              <a:t>Description of Services</a:t>
            </a:r>
          </a:p>
          <a:p>
            <a:pPr lvl="2"/>
            <a:r>
              <a:rPr lang="en-US" b="1" u="sng" dirty="0"/>
              <a:t>Deliverables</a:t>
            </a:r>
          </a:p>
          <a:p>
            <a:pPr lvl="2"/>
            <a:r>
              <a:rPr lang="en-US" b="1" u="sng" dirty="0"/>
              <a:t>Schedule</a:t>
            </a:r>
          </a:p>
          <a:p>
            <a:pPr lvl="2"/>
            <a:r>
              <a:rPr lang="en-US" b="1" u="sng" dirty="0"/>
              <a:t>Milestone Dates</a:t>
            </a:r>
          </a:p>
          <a:p>
            <a:pPr lvl="2"/>
            <a:r>
              <a:rPr lang="en-US" b="1" u="sng" dirty="0"/>
              <a:t>Department/Campus Main Contact</a:t>
            </a:r>
          </a:p>
          <a:p>
            <a:pPr lvl="2"/>
            <a:r>
              <a:rPr lang="en-US" b="1" u="sng" dirty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0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DB210-0E2C-426D-8C35-7DFF17105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3D0EB-EF08-4297-92CA-11B6766D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aka Terms and Conditions</a:t>
            </a:r>
          </a:p>
          <a:p>
            <a:r>
              <a:rPr lang="en-US" dirty="0"/>
              <a:t>Standardized contract language</a:t>
            </a:r>
          </a:p>
          <a:p>
            <a:r>
              <a:rPr lang="en-US" dirty="0"/>
              <a:t>Modifying/Redlining</a:t>
            </a:r>
          </a:p>
          <a:p>
            <a:r>
              <a:rPr lang="en-US" dirty="0"/>
              <a:t>Risk assessment</a:t>
            </a:r>
          </a:p>
        </p:txBody>
      </p:sp>
    </p:spTree>
    <p:extLst>
      <p:ext uri="{BB962C8B-B14F-4D97-AF65-F5344CB8AC3E}">
        <p14:creationId xmlns:p14="http://schemas.microsoft.com/office/powerpoint/2010/main" val="3960278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E2B0-F97D-4722-BC2A-A19E20E2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1D1F2-8D3F-41F2-95E1-64CA60D2A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CORP has standard requirements in is T&amp;C’s</a:t>
            </a:r>
          </a:p>
          <a:p>
            <a:pPr lvl="1"/>
            <a:r>
              <a:rPr lang="en-US" dirty="0"/>
              <a:t>Limits</a:t>
            </a:r>
          </a:p>
          <a:p>
            <a:pPr lvl="2"/>
            <a:r>
              <a:rPr lang="en-US" dirty="0"/>
              <a:t>$2m General Aggregate</a:t>
            </a:r>
          </a:p>
          <a:p>
            <a:pPr lvl="2"/>
            <a:r>
              <a:rPr lang="en-US" dirty="0"/>
              <a:t>$1m each occurrence</a:t>
            </a:r>
          </a:p>
          <a:p>
            <a:pPr lvl="1"/>
            <a:r>
              <a:rPr lang="en-US" dirty="0"/>
              <a:t>Named Insured</a:t>
            </a:r>
          </a:p>
          <a:p>
            <a:pPr lvl="1"/>
            <a:r>
              <a:rPr lang="en-US" dirty="0"/>
              <a:t>Primary &amp; Noncontributory</a:t>
            </a:r>
          </a:p>
          <a:p>
            <a:r>
              <a:rPr lang="en-US" dirty="0"/>
              <a:t>Changes to these limits can be discussed but are unlikely</a:t>
            </a:r>
          </a:p>
        </p:txBody>
      </p:sp>
    </p:spTree>
    <p:extLst>
      <p:ext uri="{BB962C8B-B14F-4D97-AF65-F5344CB8AC3E}">
        <p14:creationId xmlns:p14="http://schemas.microsoft.com/office/powerpoint/2010/main" val="3764825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2261E-15B5-42E4-AA91-176B2955D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Purchase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14018-5FAE-4685-A4FE-6EF0EC81A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CORP process to convert Req to PO</a:t>
            </a:r>
          </a:p>
          <a:p>
            <a:r>
              <a:rPr lang="en-US" dirty="0"/>
              <a:t>Current timeline is 1 week once all documents/approvals are in place</a:t>
            </a:r>
          </a:p>
        </p:txBody>
      </p:sp>
    </p:spTree>
    <p:extLst>
      <p:ext uri="{BB962C8B-B14F-4D97-AF65-F5344CB8AC3E}">
        <p14:creationId xmlns:p14="http://schemas.microsoft.com/office/powerpoint/2010/main" val="3031264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1793-8D85-4784-9291-84C542FD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Invoicing/Payment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73912-A49D-457D-8522-6A4AE5FCE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invoice is always required for payment</a:t>
            </a:r>
          </a:p>
          <a:p>
            <a:r>
              <a:rPr lang="en-US" dirty="0"/>
              <a:t>PI and SPA must approve for payment</a:t>
            </a:r>
          </a:p>
          <a:p>
            <a:r>
              <a:rPr lang="en-US" dirty="0"/>
              <a:t>Invoice and PO# are sent to </a:t>
            </a:r>
            <a:r>
              <a:rPr lang="en-US" dirty="0">
                <a:hlinkClick r:id="rId2"/>
              </a:rPr>
              <a:t>apcorp@csusm.edu</a:t>
            </a:r>
            <a:endParaRPr lang="en-US" dirty="0"/>
          </a:p>
          <a:p>
            <a:r>
              <a:rPr lang="en-US" dirty="0"/>
              <a:t>Currently Check Runs are every Thursday</a:t>
            </a:r>
          </a:p>
          <a:p>
            <a:pPr lvl="1"/>
            <a:r>
              <a:rPr lang="en-US" dirty="0"/>
              <a:t>Must have invoice submitted to AP by Tuesday noon</a:t>
            </a:r>
          </a:p>
        </p:txBody>
      </p:sp>
    </p:spTree>
    <p:extLst>
      <p:ext uri="{BB962C8B-B14F-4D97-AF65-F5344CB8AC3E}">
        <p14:creationId xmlns:p14="http://schemas.microsoft.com/office/powerpoint/2010/main" val="228262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A62BD-705A-4865-A9A1-D81F83B6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Procurement?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1F363-2728-4391-9F58-04A62FFAD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Purchasing Goods or Services with CSUSM Corporation funds (including OSP funds)</a:t>
            </a:r>
          </a:p>
          <a:p>
            <a:pPr>
              <a:lnSpc>
                <a:spcPct val="250000"/>
              </a:lnSpc>
            </a:pPr>
            <a:r>
              <a:rPr lang="en-US" sz="4400" dirty="0"/>
              <a:t>Procurement Policy</a:t>
            </a:r>
          </a:p>
        </p:txBody>
      </p:sp>
    </p:spTree>
    <p:extLst>
      <p:ext uri="{BB962C8B-B14F-4D97-AF65-F5344CB8AC3E}">
        <p14:creationId xmlns:p14="http://schemas.microsoft.com/office/powerpoint/2010/main" val="2242190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74DB2-BCBC-48BC-BEAC-32737268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64634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5AD4A59-91FA-4E30-8F32-A8AB51F76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FF45EF-8068-49B8-AFAE-404F6EB18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10000"/>
            </a:srgb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A58C9F-9471-406E-93FD-F011CCFB0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557189"/>
            <a:ext cx="3276599" cy="5743616"/>
          </a:xfrm>
        </p:spPr>
        <p:txBody>
          <a:bodyPr anchor="ctr">
            <a:normAutofit/>
          </a:bodyPr>
          <a:lstStyle/>
          <a:p>
            <a:r>
              <a:rPr lang="en-US" sz="3600" b="1"/>
              <a:t>Methods of Procurement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80F1402-11C5-4156-920F-A1D996B47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1823" y="446104"/>
            <a:ext cx="2354299" cy="1482372"/>
            <a:chOff x="471823" y="446104"/>
            <a:chExt cx="2354299" cy="1482372"/>
          </a:xfrm>
        </p:grpSpPr>
        <p:sp useBgFill="1">
          <p:nvSpPr>
            <p:cNvPr id="26" name="Graphic 10">
              <a:extLst>
                <a:ext uri="{FF2B5EF4-FFF2-40B4-BE49-F238E27FC236}">
                  <a16:creationId xmlns:a16="http://schemas.microsoft.com/office/drawing/2014/main" id="{F59333A0-91D0-40E7-ABE0-4CD6A0A402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810535" y="863805"/>
              <a:ext cx="1015587" cy="10155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7" name="Oval 26">
              <a:extLst>
                <a:ext uri="{FF2B5EF4-FFF2-40B4-BE49-F238E27FC236}">
                  <a16:creationId xmlns:a16="http://schemas.microsoft.com/office/drawing/2014/main" id="{E1168C41-55F2-4E50-AAC9-1069DFDEA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233824" y="1752600"/>
              <a:ext cx="175876" cy="175876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8" name="Oval 27">
              <a:extLst>
                <a:ext uri="{FF2B5EF4-FFF2-40B4-BE49-F238E27FC236}">
                  <a16:creationId xmlns:a16="http://schemas.microsoft.com/office/drawing/2014/main" id="{806188BB-B55A-499F-A6F1-4CF1F0887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71823" y="446104"/>
              <a:ext cx="762000" cy="76200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07EDB7-856F-1CA3-CA74-48BFF6EB4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848771"/>
              </p:ext>
            </p:extLst>
          </p:nvPr>
        </p:nvGraphicFramePr>
        <p:xfrm>
          <a:off x="4038600" y="304800"/>
          <a:ext cx="7846605" cy="6225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77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5AD4A59-91FA-4E30-8F32-A8AB51F76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FF45EF-8068-49B8-AFAE-404F6EB18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10000"/>
            </a:srgb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99DFAD-5AA3-4C20-8D29-569DF9C6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557189"/>
            <a:ext cx="3276599" cy="5743616"/>
          </a:xfrm>
        </p:spPr>
        <p:txBody>
          <a:bodyPr anchor="ctr">
            <a:normAutofit/>
          </a:bodyPr>
          <a:lstStyle/>
          <a:p>
            <a:r>
              <a:rPr lang="en-US" sz="3600" b="1"/>
              <a:t>When to use ProCard</a:t>
            </a:r>
            <a:endParaRPr lang="en-US" sz="3600" b="1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0F1402-11C5-4156-920F-A1D996B47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1823" y="446104"/>
            <a:ext cx="2354299" cy="1482372"/>
            <a:chOff x="471823" y="446104"/>
            <a:chExt cx="2354299" cy="1482372"/>
          </a:xfrm>
        </p:grpSpPr>
        <p:sp useBgFill="1">
          <p:nvSpPr>
            <p:cNvPr id="14" name="Graphic 10">
              <a:extLst>
                <a:ext uri="{FF2B5EF4-FFF2-40B4-BE49-F238E27FC236}">
                  <a16:creationId xmlns:a16="http://schemas.microsoft.com/office/drawing/2014/main" id="{F59333A0-91D0-40E7-ABE0-4CD6A0A402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810535" y="863805"/>
              <a:ext cx="1015587" cy="10155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5" name="Oval 14">
              <a:extLst>
                <a:ext uri="{FF2B5EF4-FFF2-40B4-BE49-F238E27FC236}">
                  <a16:creationId xmlns:a16="http://schemas.microsoft.com/office/drawing/2014/main" id="{E1168C41-55F2-4E50-AAC9-1069DFDEA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233824" y="1752600"/>
              <a:ext cx="175876" cy="175876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6" name="Oval 15">
              <a:extLst>
                <a:ext uri="{FF2B5EF4-FFF2-40B4-BE49-F238E27FC236}">
                  <a16:creationId xmlns:a16="http://schemas.microsoft.com/office/drawing/2014/main" id="{806188BB-B55A-499F-A6F1-4CF1F0887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71823" y="446104"/>
              <a:ext cx="762000" cy="76200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87AA37-06BF-4330-99BD-6E5361DDDB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031714"/>
              </p:ext>
            </p:extLst>
          </p:nvPr>
        </p:nvGraphicFramePr>
        <p:xfrm>
          <a:off x="4038600" y="304800"/>
          <a:ext cx="7846605" cy="6225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92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5AD4A59-91FA-4E30-8F32-A8AB51F76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FF45EF-8068-49B8-AFAE-404F6EB18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10000"/>
            </a:srgb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363C2-6371-4848-8BC7-495E599A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52" y="566126"/>
            <a:ext cx="10531448" cy="2210521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When to use Purchase Order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78C0019-8CE2-42AB-B006-9860B43B8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0" y="206142"/>
            <a:ext cx="2102143" cy="1530997"/>
            <a:chOff x="9969500" y="206142"/>
            <a:chExt cx="2102143" cy="1530997"/>
          </a:xfrm>
        </p:grpSpPr>
        <p:sp useBgFill="1">
          <p:nvSpPr>
            <p:cNvPr id="14" name="Graphic 10">
              <a:extLst>
                <a:ext uri="{FF2B5EF4-FFF2-40B4-BE49-F238E27FC236}">
                  <a16:creationId xmlns:a16="http://schemas.microsoft.com/office/drawing/2014/main" id="{D92CEAD9-A3F0-473E-A98E-02184163C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46356" y="206142"/>
              <a:ext cx="925287" cy="9252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5" name="Oval 14">
              <a:extLst>
                <a:ext uri="{FF2B5EF4-FFF2-40B4-BE49-F238E27FC236}">
                  <a16:creationId xmlns:a16="http://schemas.microsoft.com/office/drawing/2014/main" id="{73DEA2A7-9228-4C9E-9C48-4968E2C62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0972800" y="1475479"/>
              <a:ext cx="261660" cy="26166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6" name="Oval 15">
              <a:extLst>
                <a:ext uri="{FF2B5EF4-FFF2-40B4-BE49-F238E27FC236}">
                  <a16:creationId xmlns:a16="http://schemas.microsoft.com/office/drawing/2014/main" id="{223C7F44-7CEF-4DF1-B5FA-6453425A2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9969500" y="380388"/>
              <a:ext cx="642322" cy="642322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746784-0502-D8D0-C5BC-B00E64C79A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943597"/>
              </p:ext>
            </p:extLst>
          </p:nvPr>
        </p:nvGraphicFramePr>
        <p:xfrm>
          <a:off x="838200" y="2895600"/>
          <a:ext cx="10515600" cy="3281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23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C252-648A-4801-9FDE-FC79BBFD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ProCard Pro/Cons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9B698-3D1B-462E-9053-A60E4B6DA2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PROS</a:t>
            </a:r>
          </a:p>
          <a:p>
            <a:r>
              <a:rPr lang="en-US" dirty="0"/>
              <a:t>Quick</a:t>
            </a:r>
          </a:p>
          <a:p>
            <a:r>
              <a:rPr lang="en-US" dirty="0"/>
              <a:t>Easy</a:t>
            </a:r>
          </a:p>
          <a:p>
            <a:r>
              <a:rPr lang="en-US" dirty="0"/>
              <a:t>Less paperwork</a:t>
            </a:r>
          </a:p>
          <a:p>
            <a:r>
              <a:rPr lang="en-US" dirty="0"/>
              <a:t>No supplier setup required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E02575-FB04-4474-8359-4F1B7F3D47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CONS</a:t>
            </a:r>
          </a:p>
          <a:p>
            <a:r>
              <a:rPr lang="en-US" dirty="0"/>
              <a:t>Less documentation</a:t>
            </a:r>
          </a:p>
          <a:p>
            <a:r>
              <a:rPr lang="en-US" dirty="0"/>
              <a:t>Must reconcile @ end-of-month</a:t>
            </a:r>
          </a:p>
          <a:p>
            <a:r>
              <a:rPr lang="en-US" dirty="0"/>
              <a:t>Can’t be used for all purchases</a:t>
            </a:r>
          </a:p>
          <a:p>
            <a:r>
              <a:rPr lang="en-US" dirty="0"/>
              <a:t>Must request card and go through training</a:t>
            </a:r>
          </a:p>
        </p:txBody>
      </p:sp>
    </p:spTree>
    <p:extLst>
      <p:ext uri="{BB962C8B-B14F-4D97-AF65-F5344CB8AC3E}">
        <p14:creationId xmlns:p14="http://schemas.microsoft.com/office/powerpoint/2010/main" val="417357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C252-648A-4801-9FDE-FC79BBFD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 Order Pro/Cons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9B698-3D1B-462E-9053-A60E4B6DA2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PROS</a:t>
            </a:r>
          </a:p>
          <a:p>
            <a:r>
              <a:rPr lang="en-US" dirty="0"/>
              <a:t>Can be used for any purchase</a:t>
            </a:r>
          </a:p>
          <a:p>
            <a:r>
              <a:rPr lang="en-US" dirty="0"/>
              <a:t>More secure, fully backed by General Provisions</a:t>
            </a:r>
          </a:p>
          <a:p>
            <a:r>
              <a:rPr lang="en-US" dirty="0"/>
              <a:t>Easily able to track with budget/procurement reports</a:t>
            </a:r>
          </a:p>
          <a:p>
            <a:pPr lvl="1"/>
            <a:r>
              <a:rPr lang="en-US" dirty="0"/>
              <a:t>Data Warehouse</a:t>
            </a:r>
          </a:p>
          <a:p>
            <a:pPr lvl="1"/>
            <a:r>
              <a:rPr lang="en-US" dirty="0"/>
              <a:t>CFS Open PO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E02575-FB04-4474-8359-4F1B7F3D47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CONS</a:t>
            </a:r>
          </a:p>
          <a:p>
            <a:r>
              <a:rPr lang="en-US" dirty="0"/>
              <a:t>Longer setup process</a:t>
            </a:r>
          </a:p>
          <a:p>
            <a:r>
              <a:rPr lang="en-US" dirty="0"/>
              <a:t>Less responsive/flexible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4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74037-15ED-44E0-A37C-1EC751798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ProCard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655E3-B505-46CA-B5E4-46E94A3F1F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3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2876-B780-44EA-820B-ECFAC29F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ProCard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05750-D51B-4BC1-A00C-5B310900D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Requesting ProCard</a:t>
            </a:r>
          </a:p>
          <a:p>
            <a:r>
              <a:rPr lang="en-US" dirty="0"/>
              <a:t>ProCard Training</a:t>
            </a:r>
          </a:p>
          <a:p>
            <a:r>
              <a:rPr lang="en-US" dirty="0"/>
              <a:t>Making a purchase</a:t>
            </a:r>
          </a:p>
          <a:p>
            <a:r>
              <a:rPr lang="en-US" dirty="0"/>
              <a:t>Monthly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2239879941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XOVTI">
  <a:themeElements>
    <a:clrScheme name="AnalogousFromRegularSeedRightStep">
      <a:dk1>
        <a:srgbClr val="000000"/>
      </a:dk1>
      <a:lt1>
        <a:srgbClr val="FFFFFF"/>
      </a:lt1>
      <a:dk2>
        <a:srgbClr val="412B24"/>
      </a:dk2>
      <a:lt2>
        <a:srgbClr val="E2E7E8"/>
      </a:lt2>
      <a:accent1>
        <a:srgbClr val="CA6645"/>
      </a:accent1>
      <a:accent2>
        <a:srgbClr val="B98C34"/>
      </a:accent2>
      <a:accent3>
        <a:srgbClr val="A1AA3A"/>
      </a:accent3>
      <a:accent4>
        <a:srgbClr val="72B232"/>
      </a:accent4>
      <a:accent5>
        <a:srgbClr val="4AB93F"/>
      </a:accent5>
      <a:accent6>
        <a:srgbClr val="34B960"/>
      </a:accent6>
      <a:hlink>
        <a:srgbClr val="388CA8"/>
      </a:hlink>
      <a:folHlink>
        <a:srgbClr val="7F7F7F"/>
      </a:folHlink>
    </a:clrScheme>
    <a:fontScheme name="Custom 40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XOVTI" id="{DC540DBD-7FF5-4942-921A-CFF95ECB90AA}" vid="{E72E4198-D957-48FD-B88D-6DAFC89EAFA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471305466F242A8DBEF6BA9B548E8" ma:contentTypeVersion="14" ma:contentTypeDescription="Create a new document." ma:contentTypeScope="" ma:versionID="c37697ce0d65a4edbd5c9d03e167bde9">
  <xsd:schema xmlns:xsd="http://www.w3.org/2001/XMLSchema" xmlns:xs="http://www.w3.org/2001/XMLSchema" xmlns:p="http://schemas.microsoft.com/office/2006/metadata/properties" xmlns:ns3="485aba43-706f-4fcf-83c1-5e768c0ec7ee" xmlns:ns4="6628ca3f-7ca0-4c8f-85b6-18a4413a1621" targetNamespace="http://schemas.microsoft.com/office/2006/metadata/properties" ma:root="true" ma:fieldsID="fa955a0570fa7e80a63e76c7eb64c185" ns3:_="" ns4:_="">
    <xsd:import namespace="485aba43-706f-4fcf-83c1-5e768c0ec7ee"/>
    <xsd:import namespace="6628ca3f-7ca0-4c8f-85b6-18a4413a16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aba43-706f-4fcf-83c1-5e768c0ec7e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8ca3f-7ca0-4c8f-85b6-18a4413a16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EBAC4F-DB4D-4001-812E-D15C2E33E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5aba43-706f-4fcf-83c1-5e768c0ec7ee"/>
    <ds:schemaRef ds:uri="6628ca3f-7ca0-4c8f-85b6-18a4413a16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883600-9994-49D6-8ADB-39B5EBD0BD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29A64D-C18B-46C5-A30B-19A0593885CA}">
  <ds:schemaRefs>
    <ds:schemaRef ds:uri="http://purl.org/dc/elements/1.1/"/>
    <ds:schemaRef ds:uri="http://schemas.microsoft.com/office/2006/metadata/properties"/>
    <ds:schemaRef ds:uri="485aba43-706f-4fcf-83c1-5e768c0ec7e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628ca3f-7ca0-4c8f-85b6-18a4413a162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500</Words>
  <Application>Microsoft Office PowerPoint</Application>
  <PresentationFormat>Widescreen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Open sans</vt:lpstr>
      <vt:lpstr>Segoe UI</vt:lpstr>
      <vt:lpstr>MinimalXOVTI</vt:lpstr>
      <vt:lpstr>Procurement Processes</vt:lpstr>
      <vt:lpstr>What is Procurement?</vt:lpstr>
      <vt:lpstr>Methods of Procurement</vt:lpstr>
      <vt:lpstr>When to use ProCard</vt:lpstr>
      <vt:lpstr>When to use Purchase Order</vt:lpstr>
      <vt:lpstr>ProCard Pro/Cons</vt:lpstr>
      <vt:lpstr>Purchase Order Pro/Cons</vt:lpstr>
      <vt:lpstr>ProCard Process</vt:lpstr>
      <vt:lpstr>ProCard Process</vt:lpstr>
      <vt:lpstr>The Dreaded Hospitality Form</vt:lpstr>
      <vt:lpstr>Travel</vt:lpstr>
      <vt:lpstr>Purchase Order Process</vt:lpstr>
      <vt:lpstr>Supplier Setup</vt:lpstr>
      <vt:lpstr>Supporting Documents</vt:lpstr>
      <vt:lpstr>Requisitions</vt:lpstr>
      <vt:lpstr>General Provisions</vt:lpstr>
      <vt:lpstr>Insurance Requirements</vt:lpstr>
      <vt:lpstr>Generating Purchase Order</vt:lpstr>
      <vt:lpstr>Invoicing/Payment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Processes</dc:title>
  <dc:creator>Justin Cox</dc:creator>
  <cp:lastModifiedBy>Justin Cox</cp:lastModifiedBy>
  <cp:revision>14</cp:revision>
  <dcterms:created xsi:type="dcterms:W3CDTF">2022-04-13T22:28:05Z</dcterms:created>
  <dcterms:modified xsi:type="dcterms:W3CDTF">2022-04-27T17:51:31Z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0x010100D0B471305466F242A8DBEF6BA9B548E8</vt:lpwstr>
  </property>
</Properties>
</file>