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89" r:id="rId3"/>
    <p:sldId id="265" r:id="rId4"/>
    <p:sldId id="308" r:id="rId5"/>
    <p:sldId id="307" r:id="rId6"/>
    <p:sldId id="306" r:id="rId7"/>
    <p:sldId id="291" r:id="rId8"/>
    <p:sldId id="305" r:id="rId9"/>
    <p:sldId id="319" r:id="rId10"/>
    <p:sldId id="315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ystal Villalobos" initials="CV" lastIdx="2" clrIdx="0">
    <p:extLst>
      <p:ext uri="{19B8F6BF-5375-455C-9EA6-DF929625EA0E}">
        <p15:presenceInfo xmlns:p15="http://schemas.microsoft.com/office/powerpoint/2012/main" userId="S-1-5-21-2120689171-872107728-638741381-217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773" autoAdjust="0"/>
  </p:normalViewPr>
  <p:slideViewPr>
    <p:cSldViewPr>
      <p:cViewPr varScale="1">
        <p:scale>
          <a:sx n="102" d="100"/>
          <a:sy n="102" d="100"/>
        </p:scale>
        <p:origin x="102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1320DB3-35A9-4AD6-B0B9-725412BAC5B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FF272B4-E341-44B4-9FFD-E545A651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2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272B4-E341-44B4-9FFD-E545A651B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4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0E42-21FF-43BE-8A00-337BC3FC4E56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9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9BC9-4FEF-44B1-8E18-5BCE430FDFB3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09E5-F8B1-4BF4-8563-7A573C4FB3D2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4D3B-C73E-41A0-8234-A5AD7784D70C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F48E-5FE5-4162-BDBF-2C3492E518B3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2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B472-5471-458C-96C1-87A843EC71D5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84A0-4FF4-443D-A850-535AD3BB76AE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D56D-CF8A-4C6B-BDB6-8D01D6742197}" type="datetime1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9392-3C60-4543-8C0C-4ED87E1979B0}" type="datetime1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1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5C12-0A1F-4A1C-8DD1-2449D7E9D9CB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7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1CCC-5655-4014-A0CC-DF8052E23F29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3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B933-B16A-43FB-BCBE-635725E40FD2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540E-2B22-459E-B6DA-8B366BA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3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5600" y="5791199"/>
            <a:ext cx="6248400" cy="714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334000"/>
            <a:ext cx="2743200" cy="1200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386" y="7163"/>
            <a:ext cx="5442210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spc="300" dirty="0" smtClean="0">
                <a:latin typeface="Corbel" panose="020B0503020204020204" pitchFamily="34" charset="0"/>
              </a:rPr>
              <a:t>Data </a:t>
            </a:r>
            <a:r>
              <a:rPr lang="en-US" sz="5400" b="1" spc="300" dirty="0" smtClean="0">
                <a:latin typeface="Corbel" panose="020B0503020204020204" pitchFamily="34" charset="0"/>
              </a:rPr>
              <a:t>Wa</a:t>
            </a:r>
            <a:r>
              <a:rPr lang="en-US" sz="5400" b="1" dirty="0" smtClean="0">
                <a:latin typeface="Corbel" panose="020B0503020204020204" pitchFamily="34" charset="0"/>
              </a:rPr>
              <a:t>rehouse  </a:t>
            </a:r>
            <a:endParaRPr lang="en-US" sz="5400" b="1" dirty="0">
              <a:latin typeface="Corbel" panose="020B0503020204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4853846" y="1652050"/>
            <a:ext cx="4191000" cy="2932827"/>
          </a:xfrm>
          <a:prstGeom prst="round1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 descr="The California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75970"/>
            <a:ext cx="3090863" cy="5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:\Logo Files (Updated Dec 2009)\Full Name Hills Above\JPG for Microsoft Documents\csusmLogo_FullNameHillsAbove_Bl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1" y="162458"/>
            <a:ext cx="2524125" cy="118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12957" y="1787858"/>
            <a:ext cx="31219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</a:rPr>
              <a:t>University Budget Office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495" y="1836364"/>
            <a:ext cx="544221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 smtClean="0">
                <a:latin typeface="Corbel" panose="020B0503020204020204" pitchFamily="34" charset="0"/>
              </a:rPr>
              <a:t>Navigation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 smtClean="0">
                <a:latin typeface="Corbel" panose="020B0503020204020204" pitchFamily="34" charset="0"/>
              </a:rPr>
              <a:t>Functionality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 smtClean="0">
                <a:latin typeface="Corbel" panose="020B0503020204020204" pitchFamily="34" charset="0"/>
              </a:rPr>
              <a:t>Setting up Reports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 smtClean="0">
                <a:latin typeface="Corbel" panose="020B0503020204020204" pitchFamily="34" charset="0"/>
              </a:rPr>
              <a:t>Verifying Balances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spc="300" dirty="0" smtClean="0">
                <a:latin typeface="Corbel" panose="020B0503020204020204" pitchFamily="34" charset="0"/>
              </a:rPr>
              <a:t>Exporting Data to Excel</a:t>
            </a:r>
            <a:endParaRPr lang="en-US" sz="2800" b="1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Corbel" panose="020B0503020204020204" pitchFamily="34" charset="0"/>
              </a:rPr>
              <a:t>Pivot Table Instructions 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0300" y="233616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921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Corbel" panose="020B0503020204020204" pitchFamily="34" charset="0"/>
              </a:rPr>
              <a:t>Home Page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Corbel" panose="020B0503020204020204" pitchFamily="34" charset="0"/>
              </a:rPr>
              <a:t>Most Popular Reports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600" y="1019175"/>
            <a:ext cx="843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rbel" panose="020B0503020204020204" pitchFamily="34" charset="0"/>
              </a:rPr>
              <a:t>Financial Summary </a:t>
            </a:r>
            <a:r>
              <a:rPr lang="en-US" sz="2800" b="1" dirty="0" smtClean="0">
                <a:latin typeface="Corbel" panose="020B0503020204020204" pitchFamily="34" charset="0"/>
              </a:rPr>
              <a:t>As of Period</a:t>
            </a:r>
            <a:endParaRPr lang="en-US" sz="2800" b="1" dirty="0" smtClean="0">
              <a:latin typeface="Corbel" panose="020B05030202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rbel" panose="020B0503020204020204" pitchFamily="34" charset="0"/>
              </a:rPr>
              <a:t>Fund Balance Report</a:t>
            </a:r>
            <a:endParaRPr lang="en-US" sz="2800" b="1" dirty="0" smtClean="0"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599"/>
            <a:ext cx="8382000" cy="18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>
                <a:solidFill>
                  <a:schemeClr val="bg1"/>
                </a:solidFill>
                <a:latin typeface="Corbel" panose="020B0503020204020204" pitchFamily="34" charset="0"/>
              </a:rPr>
              <a:t>Navigation- Run Reports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C:\Users\CVILLA~1\AppData\Local\Temp\SNAGHTML52e84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68399"/>
            <a:ext cx="8153400" cy="12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VILLA~1\AppData\Local\Temp\SNAGHTML530ad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62100"/>
            <a:ext cx="8991600" cy="219075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890287"/>
            <a:ext cx="3429000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Business Unit: SMCMP</a:t>
            </a:r>
          </a:p>
          <a:p>
            <a:r>
              <a:rPr lang="en-US" dirty="0" smtClean="0"/>
              <a:t>Fiscal Year: 2018</a:t>
            </a:r>
          </a:p>
          <a:p>
            <a:r>
              <a:rPr lang="en-US" dirty="0" smtClean="0"/>
              <a:t>Accounting Period: 6 (December)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890287"/>
            <a:ext cx="3276600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Account Type: 60- Expenditures</a:t>
            </a:r>
          </a:p>
          <a:p>
            <a:r>
              <a:rPr lang="en-US" dirty="0" smtClean="0"/>
              <a:t>Budget Ledger: Standard Budget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: Your Department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5996275"/>
            <a:ext cx="25908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“Apply Filters”</a:t>
            </a:r>
          </a:p>
        </p:txBody>
      </p:sp>
    </p:spTree>
    <p:extLst>
      <p:ext uri="{BB962C8B-B14F-4D97-AF65-F5344CB8AC3E}">
        <p14:creationId xmlns:p14="http://schemas.microsoft.com/office/powerpoint/2010/main" val="41048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>
                <a:solidFill>
                  <a:schemeClr val="bg1"/>
                </a:solidFill>
                <a:latin typeface="Corbel" panose="020B0503020204020204" pitchFamily="34" charset="0"/>
              </a:rPr>
              <a:t>Navigation- Run Reports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C:\Users\CVILLA~1\AppData\Local\Temp\SNAGHTML531af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1575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>
                <a:solidFill>
                  <a:schemeClr val="bg1"/>
                </a:solidFill>
                <a:latin typeface="Corbel" panose="020B0503020204020204" pitchFamily="34" charset="0"/>
              </a:rPr>
              <a:t>Navigation- Run Reports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9954"/>
            <a:ext cx="8570997" cy="45848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4724399"/>
            <a:ext cx="3200400" cy="14465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Column 1: </a:t>
            </a:r>
            <a:r>
              <a:rPr lang="en-US" sz="2200" u="sng" dirty="0" smtClean="0"/>
              <a:t>Dept Fdescr</a:t>
            </a:r>
          </a:p>
          <a:p>
            <a:r>
              <a:rPr lang="en-US" sz="2200" dirty="0" smtClean="0"/>
              <a:t>Column 2: </a:t>
            </a:r>
            <a:r>
              <a:rPr lang="en-US" sz="2200" u="sng" dirty="0" smtClean="0"/>
              <a:t>Fund Fdescr</a:t>
            </a:r>
          </a:p>
          <a:p>
            <a:r>
              <a:rPr lang="en-US" sz="2200" dirty="0" smtClean="0"/>
              <a:t>Column 3: </a:t>
            </a:r>
            <a:r>
              <a:rPr lang="en-US" sz="2200" u="sng" dirty="0" smtClean="0"/>
              <a:t>Acct Cat Fdescr</a:t>
            </a:r>
          </a:p>
          <a:p>
            <a:r>
              <a:rPr lang="en-US" sz="2200" dirty="0" smtClean="0"/>
              <a:t>Column 4: </a:t>
            </a:r>
            <a:r>
              <a:rPr lang="en-US" sz="2200" u="sng" dirty="0" smtClean="0"/>
              <a:t>Acct Fdescr</a:t>
            </a:r>
            <a:endParaRPr lang="en-US" sz="2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724399"/>
            <a:ext cx="3200400" cy="14465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Select Report View: </a:t>
            </a:r>
          </a:p>
          <a:p>
            <a:pPr algn="ctr"/>
            <a:r>
              <a:rPr lang="en-US" sz="2200" u="sng" dirty="0" smtClean="0"/>
              <a:t>Summarized with Pre-</a:t>
            </a:r>
            <a:r>
              <a:rPr lang="en-US" sz="2200" u="sng" dirty="0" err="1" smtClean="0"/>
              <a:t>Enc</a:t>
            </a:r>
            <a:endParaRPr lang="en-US" sz="2200" u="sng" dirty="0" smtClean="0"/>
          </a:p>
          <a:p>
            <a:endParaRPr lang="en-US" sz="2200" dirty="0" smtClean="0"/>
          </a:p>
        </p:txBody>
      </p:sp>
      <p:pic>
        <p:nvPicPr>
          <p:cNvPr id="3076" name="Picture 4" descr="C:\Users\CVILLA~1\AppData\Local\Temp\SNAGHTML53a40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" y="888883"/>
            <a:ext cx="8911461" cy="303566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6323469"/>
            <a:ext cx="3200400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Click “OK”</a:t>
            </a:r>
          </a:p>
        </p:txBody>
      </p:sp>
    </p:spTree>
    <p:extLst>
      <p:ext uri="{BB962C8B-B14F-4D97-AF65-F5344CB8AC3E}">
        <p14:creationId xmlns:p14="http://schemas.microsoft.com/office/powerpoint/2010/main" val="23997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399" y="1295400"/>
            <a:ext cx="8077201" cy="639762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Saved reports and defaults are called “customizations”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2174875"/>
            <a:ext cx="8077201" cy="873125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Can save or utilize (apply) saved reports using the bullet point icon in upper right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Corbel" panose="020B0503020204020204" pitchFamily="34" charset="0"/>
              </a:rPr>
              <a:t>Navigation – Saving Reports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0800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56" y="3485577"/>
            <a:ext cx="3687488" cy="170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942534" y="3509961"/>
            <a:ext cx="238125" cy="161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030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Corbel" panose="020B0503020204020204" pitchFamily="34" charset="0"/>
              </a:rPr>
              <a:t>Navigation- Download Report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:\Users\CVILLA~1\AppData\Local\Temp\SNAGHTML6eb3e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94200" cy="41148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828800"/>
            <a:ext cx="5294141" cy="1873311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053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8625"/>
            <a:ext cx="2354705" cy="486817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400" b="1" dirty="0" smtClean="0">
                <a:latin typeface="Corbel" panose="020B0503020204020204" pitchFamily="34" charset="0"/>
              </a:rPr>
              <a:t>Fund Summary Only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40E-2B22-459E-B6DA-8B366BA5FD6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85750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Corbel" panose="020B0503020204020204" pitchFamily="34" charset="0"/>
              </a:rPr>
              <a:t>Navigation – Fund Balance Report</a:t>
            </a:r>
            <a:endParaRPr lang="en-US" sz="2800" spc="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05" y="1143000"/>
            <a:ext cx="5943809" cy="265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0" y="4019083"/>
            <a:ext cx="8468380" cy="25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42AF192221246AB69E4EC2EBD693B" ma:contentTypeVersion="10" ma:contentTypeDescription="Create a new document." ma:contentTypeScope="" ma:versionID="119cc7b5103fcdfd7a123c35d2708400">
  <xsd:schema xmlns:xsd="http://www.w3.org/2001/XMLSchema" xmlns:xs="http://www.w3.org/2001/XMLSchema" xmlns:p="http://schemas.microsoft.com/office/2006/metadata/properties" xmlns:ns2="8224bda5-3a31-4170-a553-e70ce2891e85" targetNamespace="http://schemas.microsoft.com/office/2006/metadata/properties" ma:root="true" ma:fieldsID="96c25e9c345559501066e5c56927c9a4" ns2:_="">
    <xsd:import namespace="8224bda5-3a31-4170-a553-e70ce2891e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4bda5-3a31-4170-a553-e70ce2891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39B9A1-B0D3-42E9-B60D-14512A4FE2FA}"/>
</file>

<file path=customXml/itemProps2.xml><?xml version="1.0" encoding="utf-8"?>
<ds:datastoreItem xmlns:ds="http://schemas.openxmlformats.org/officeDocument/2006/customXml" ds:itemID="{10B8D3D9-64DF-4CCB-A400-D413039AA881}"/>
</file>

<file path=customXml/itemProps3.xml><?xml version="1.0" encoding="utf-8"?>
<ds:datastoreItem xmlns:ds="http://schemas.openxmlformats.org/officeDocument/2006/customXml" ds:itemID="{69829C5E-CBF8-4BE7-A478-7DB30D3C8E94}"/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161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San Marcos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IITS</dc:creator>
  <cp:lastModifiedBy>Joseline Dyas</cp:lastModifiedBy>
  <cp:revision>150</cp:revision>
  <cp:lastPrinted>2014-04-01T18:20:02Z</cp:lastPrinted>
  <dcterms:created xsi:type="dcterms:W3CDTF">2014-01-29T18:30:15Z</dcterms:created>
  <dcterms:modified xsi:type="dcterms:W3CDTF">2019-09-24T22:14:05Z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0x010100F3142AF192221246AB69E4EC2EBD693B</vt:lpwstr>
  </property>
</Properties>
</file>