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sldIdLst>
    <p:sldId id="256" r:id="rId2"/>
  </p:sldIdLst>
  <p:sldSz cx="43891200" cy="329184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vertBarState="minimized">
    <p:restoredLeft sz="15620" autoAdjust="0"/>
    <p:restoredTop sz="94688" autoAdjust="0"/>
  </p:normalViewPr>
  <p:slideViewPr>
    <p:cSldViewPr>
      <p:cViewPr varScale="1">
        <p:scale>
          <a:sx n="20" d="100"/>
          <a:sy n="20" d="100"/>
        </p:scale>
        <p:origin x="-872" y="-200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4CE596F7-D58D-9A48-ABBD-E408961638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47F6AA7-E600-A54B-B3FF-65B0DBBE55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272163" y="2925763"/>
            <a:ext cx="9326562" cy="263350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92475" y="2925763"/>
            <a:ext cx="27827288" cy="263350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C4558B3-B630-1940-B3D9-9926D707A0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772E60B-FDAC-AB42-AF24-F87D011D88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61FD074-9B8E-D64F-AA0F-E17163B722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92475" y="9509125"/>
            <a:ext cx="18576925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9509125"/>
            <a:ext cx="18576925" cy="19751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A60619A-7626-4D48-99BB-394AC0C0BB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CC481A4-75B2-5549-85D3-14608248D8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34C4772-0821-3F42-969B-9687D29A57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13412102-E08D-1146-A916-DBC25F2FBC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07B399E-A00C-EF43-89B6-C09620A9E3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8CE6C8E-5361-6740-986D-27E1CC2F4E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92475" y="2925763"/>
            <a:ext cx="3730625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92475" y="9509125"/>
            <a:ext cx="37306250" cy="1975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92475" y="29992638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defTabSz="4389438">
              <a:defRPr sz="67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92638"/>
            <a:ext cx="1390015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algn="ctr" defTabSz="4389438">
              <a:defRPr sz="67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92638"/>
            <a:ext cx="91440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algn="r" defTabSz="4389438">
              <a:defRPr sz="6700"/>
            </a:lvl1pPr>
          </a:lstStyle>
          <a:p>
            <a:fld id="{99E6BB7E-213C-6F4D-91AD-720DA7E490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</a:defRPr>
      </a:lvl2pPr>
      <a:lvl3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</a:defRPr>
      </a:lvl3pPr>
      <a:lvl4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</a:defRPr>
      </a:lvl4pPr>
      <a:lvl5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Times" charset="0"/>
        </a:defRPr>
      </a:lvl9pPr>
    </p:titleStyle>
    <p:bodyStyle>
      <a:lvl1pPr marL="1646238" indent="-1646238" algn="l" defTabSz="4389438" rtl="0" fontAlgn="base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fontAlgn="base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  <a:ea typeface="ＭＳ Ｐゴシック" charset="-128"/>
        </a:defRPr>
      </a:lvl2pPr>
      <a:lvl3pPr marL="5486400" indent="-1096963" algn="l" defTabSz="4389438" rtl="0" fontAlgn="base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  <a:ea typeface="ＭＳ Ｐゴシック" charset="-128"/>
        </a:defRPr>
      </a:lvl3pPr>
      <a:lvl4pPr marL="7680325" indent="-1096963" algn="l" defTabSz="4389438" rtl="0" fontAlgn="base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  <a:ea typeface="ＭＳ Ｐゴシック" charset="-128"/>
        </a:defRPr>
      </a:lvl4pPr>
      <a:lvl5pPr marL="98758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rotWithShape="0">
          <a:gsLst>
            <a:gs pos="0">
              <a:srgbClr val="99FF33">
                <a:gamma/>
                <a:shade val="3137"/>
                <a:invGamma/>
              </a:srgbClr>
            </a:gs>
            <a:gs pos="100000">
              <a:srgbClr val="99FF3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8" name="Rectangle 254"/>
          <p:cNvSpPr>
            <a:spLocks noChangeArrowheads="1"/>
          </p:cNvSpPr>
          <p:nvPr/>
        </p:nvSpPr>
        <p:spPr bwMode="auto">
          <a:xfrm>
            <a:off x="11430000" y="5943600"/>
            <a:ext cx="12039600" cy="2667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 sz="7200">
              <a:latin typeface="Arial" charset="0"/>
            </a:endParaRP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3604200" y="5943600"/>
            <a:ext cx="9982200" cy="11049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 sz="3000" dirty="0">
              <a:latin typeface="Arial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304800" y="5943600"/>
            <a:ext cx="10820400" cy="135636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 sz="2600" dirty="0" smtClean="0">
              <a:latin typeface="Arial" charset="0"/>
            </a:endParaRPr>
          </a:p>
          <a:p>
            <a:endParaRPr lang="en-US" sz="2600" dirty="0">
              <a:latin typeface="Arial" charset="0"/>
            </a:endParaRPr>
          </a:p>
          <a:p>
            <a:endParaRPr lang="en-US" sz="2600" dirty="0">
              <a:latin typeface="Arial" charset="0"/>
            </a:endParaRPr>
          </a:p>
        </p:txBody>
      </p:sp>
      <p:sp>
        <p:nvSpPr>
          <p:cNvPr id="6599" name="Rectangle 455"/>
          <p:cNvSpPr>
            <a:spLocks noChangeArrowheads="1"/>
          </p:cNvSpPr>
          <p:nvPr/>
        </p:nvSpPr>
        <p:spPr bwMode="auto">
          <a:xfrm>
            <a:off x="23698200" y="5943600"/>
            <a:ext cx="9601200" cy="26670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 sz="5400" b="1">
              <a:latin typeface="Arial" charset="0"/>
            </a:endParaRPr>
          </a:p>
        </p:txBody>
      </p:sp>
      <p:sp>
        <p:nvSpPr>
          <p:cNvPr id="2859" name="Rectangle 811"/>
          <p:cNvSpPr>
            <a:spLocks noChangeArrowheads="1"/>
          </p:cNvSpPr>
          <p:nvPr/>
        </p:nvSpPr>
        <p:spPr bwMode="auto">
          <a:xfrm>
            <a:off x="239713" y="517525"/>
            <a:ext cx="43346687" cy="5045075"/>
          </a:xfrm>
          <a:prstGeom prst="rect">
            <a:avLst/>
          </a:prstGeom>
          <a:solidFill>
            <a:schemeClr val="bg1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endParaRPr lang="en-US" sz="4800" b="1" dirty="0">
              <a:solidFill>
                <a:schemeClr val="tx2"/>
              </a:solidFill>
              <a:latin typeface="Arial Black" charset="0"/>
            </a:endParaRPr>
          </a:p>
        </p:txBody>
      </p:sp>
      <p:sp>
        <p:nvSpPr>
          <p:cNvPr id="6601" name="Rectangle 457"/>
          <p:cNvSpPr>
            <a:spLocks noChangeArrowheads="1"/>
          </p:cNvSpPr>
          <p:nvPr/>
        </p:nvSpPr>
        <p:spPr bwMode="auto">
          <a:xfrm>
            <a:off x="33604200" y="17449800"/>
            <a:ext cx="9982200" cy="106680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 sz="7200" dirty="0">
              <a:latin typeface="Arial" charset="0"/>
            </a:endParaRPr>
          </a:p>
        </p:txBody>
      </p:sp>
      <p:sp>
        <p:nvSpPr>
          <p:cNvPr id="6605" name="Rectangle 461"/>
          <p:cNvSpPr>
            <a:spLocks noChangeArrowheads="1"/>
          </p:cNvSpPr>
          <p:nvPr/>
        </p:nvSpPr>
        <p:spPr bwMode="auto">
          <a:xfrm>
            <a:off x="304800" y="19769138"/>
            <a:ext cx="10820400" cy="12844462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457200" indent="-457200"/>
            <a:endParaRPr lang="en-US" dirty="0">
              <a:latin typeface="Arial" charset="0"/>
            </a:endParaRPr>
          </a:p>
        </p:txBody>
      </p:sp>
      <p:sp>
        <p:nvSpPr>
          <p:cNvPr id="6602" name="Rectangle 458"/>
          <p:cNvSpPr>
            <a:spLocks noChangeArrowheads="1"/>
          </p:cNvSpPr>
          <p:nvPr/>
        </p:nvSpPr>
        <p:spPr bwMode="auto">
          <a:xfrm>
            <a:off x="33604200" y="28717875"/>
            <a:ext cx="9982200" cy="38862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</a:bodyPr>
          <a:lstStyle/>
          <a:p>
            <a:endParaRPr lang="en-US" sz="7200" dirty="0" smtClean="0">
              <a:latin typeface="Arial" charset="0"/>
            </a:endParaRPr>
          </a:p>
          <a:p>
            <a:endParaRPr lang="en-US" sz="7200" dirty="0">
              <a:latin typeface="Arial" charset="0"/>
            </a:endParaRPr>
          </a:p>
        </p:txBody>
      </p:sp>
      <p:sp>
        <p:nvSpPr>
          <p:cNvPr id="2452" name="Text Box 404"/>
          <p:cNvSpPr txBox="1">
            <a:spLocks noChangeArrowheads="1"/>
          </p:cNvSpPr>
          <p:nvPr/>
        </p:nvSpPr>
        <p:spPr bwMode="auto">
          <a:xfrm>
            <a:off x="4724400" y="102870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16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3562</TotalTime>
  <Words>0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</vt:lpstr>
      <vt:lpstr>Arial</vt:lpstr>
      <vt:lpstr>Arial Black</vt:lpstr>
      <vt:lpstr>Blank Presentation</vt:lpstr>
      <vt:lpstr>Slide 1</vt:lpstr>
    </vt:vector>
  </TitlesOfParts>
  <Company>UCSD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Consequences of “split” rhythms for melatonin secretion, reproduction and development Evan E. Raiewski, Shahab Mossaver-Rahmani, Silverton Nguyen, Jennifer A. Evans, Jeffrey A. Elliott and Michael R. Gorman University of California, San Diego</dc:title>
  <dc:creator>Michael Gorman</dc:creator>
  <cp:lastModifiedBy>Evan Raiewski</cp:lastModifiedBy>
  <cp:revision>208</cp:revision>
  <dcterms:created xsi:type="dcterms:W3CDTF">2016-04-10T20:47:11Z</dcterms:created>
  <dcterms:modified xsi:type="dcterms:W3CDTF">2016-04-10T20:50:53Z</dcterms:modified>
</cp:coreProperties>
</file>